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a07755d624c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d0ba5e3d24708"/>
  </p:sldMasterIdLst>
  <p:sldIdLst>
    <p:sldId xmlns:r="http://schemas.openxmlformats.org/officeDocument/2006/relationships" id="256" r:id="Red8e34925f824d25"/>
    <p:sldId xmlns:r="http://schemas.openxmlformats.org/officeDocument/2006/relationships" id="257" r:id="Rb0e9398b35244e8a"/>
    <p:sldId xmlns:r="http://schemas.openxmlformats.org/officeDocument/2006/relationships" id="258" r:id="R1f1e729abff44fce"/>
    <p:sldId xmlns:r="http://schemas.openxmlformats.org/officeDocument/2006/relationships" id="259" r:id="R97496a60443c490a"/>
    <p:sldId xmlns:r="http://schemas.openxmlformats.org/officeDocument/2006/relationships" id="260" r:id="Rf22fd2628b544eff"/>
    <p:sldId xmlns:r="http://schemas.openxmlformats.org/officeDocument/2006/relationships" id="261" r:id="Rd1fccaa6411b438e"/>
    <p:sldId xmlns:r="http://schemas.openxmlformats.org/officeDocument/2006/relationships" id="262" r:id="R8931f1d225e44d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d0ba5e3d24708" /><Relationship Type="http://schemas.openxmlformats.org/officeDocument/2006/relationships/slide" Target="/ppt/slides/slide1.xml" Id="Red8e34925f824d25" /><Relationship Type="http://schemas.openxmlformats.org/officeDocument/2006/relationships/slide" Target="/ppt/slides/slide2.xml" Id="Rb0e9398b35244e8a" /><Relationship Type="http://schemas.openxmlformats.org/officeDocument/2006/relationships/slide" Target="/ppt/slides/slide3.xml" Id="R1f1e729abff44fce" /><Relationship Type="http://schemas.openxmlformats.org/officeDocument/2006/relationships/slide" Target="/ppt/slides/slide4.xml" Id="R97496a60443c490a" /><Relationship Type="http://schemas.openxmlformats.org/officeDocument/2006/relationships/slide" Target="/ppt/slides/slide5.xml" Id="Rf22fd2628b544eff" /><Relationship Type="http://schemas.openxmlformats.org/officeDocument/2006/relationships/slide" Target="/ppt/slides/slide6.xml" Id="Rd1fccaa6411b438e" /><Relationship Type="http://schemas.openxmlformats.org/officeDocument/2006/relationships/slide" Target="/ppt/slides/slide7.xml" Id="R8931f1d225e44d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36826a776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43fb3a0d0445a" /><Relationship Type="http://schemas.openxmlformats.org/officeDocument/2006/relationships/theme" Target="/ppt/slideMasters/theme/theme1.xml" Id="R57c2248734c4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43fb3a0d0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620b4d43b4f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e403ad6d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306027a1c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b270b4164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e8b7565db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04a964cb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8290ff428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LARSSEN CAPITAL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4 742 359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VIDAR LARSSEN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Elgstenga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9402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989 223 356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LARSSEN CAPITAL AS</a:t>
            </a:r>
          </a:p>
        </p:txBody>
      </p:sp>
    </p:spTree>
  </p:cSld>
  <p:clrMapOvr>
    <a:masterClrMapping xmlns:a="http://schemas.openxmlformats.org/drawingml/2006/main"/>
  </p:clrMapOvr>
</p:sld>
</file>