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2b26fd325649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9e98e67dc24b09"/>
  </p:sldMasterIdLst>
  <p:sldIdLst>
    <p:sldId xmlns:r="http://schemas.openxmlformats.org/officeDocument/2006/relationships" id="256" r:id="Rdf26ffded65c4eae"/>
    <p:sldId xmlns:r="http://schemas.openxmlformats.org/officeDocument/2006/relationships" id="257" r:id="Rbadcbbf4f0504894"/>
    <p:sldId xmlns:r="http://schemas.openxmlformats.org/officeDocument/2006/relationships" id="258" r:id="Ree8d8e3a98b94eed"/>
    <p:sldId xmlns:r="http://schemas.openxmlformats.org/officeDocument/2006/relationships" id="259" r:id="R1502d7a3f7334d28"/>
    <p:sldId xmlns:r="http://schemas.openxmlformats.org/officeDocument/2006/relationships" id="260" r:id="Rf0575abbde104b73"/>
    <p:sldId xmlns:r="http://schemas.openxmlformats.org/officeDocument/2006/relationships" id="261" r:id="Rb46e408dec264112"/>
    <p:sldId xmlns:r="http://schemas.openxmlformats.org/officeDocument/2006/relationships" id="262" r:id="R7602c6b6e4f443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9e98e67dc24b09" /><Relationship Type="http://schemas.openxmlformats.org/officeDocument/2006/relationships/slide" Target="/ppt/slides/slide1.xml" Id="Rdf26ffded65c4eae" /><Relationship Type="http://schemas.openxmlformats.org/officeDocument/2006/relationships/slide" Target="/ppt/slides/slide2.xml" Id="Rbadcbbf4f0504894" /><Relationship Type="http://schemas.openxmlformats.org/officeDocument/2006/relationships/slide" Target="/ppt/slides/slide3.xml" Id="Ree8d8e3a98b94eed" /><Relationship Type="http://schemas.openxmlformats.org/officeDocument/2006/relationships/slide" Target="/ppt/slides/slide4.xml" Id="R1502d7a3f7334d28" /><Relationship Type="http://schemas.openxmlformats.org/officeDocument/2006/relationships/slide" Target="/ppt/slides/slide5.xml" Id="Rf0575abbde104b73" /><Relationship Type="http://schemas.openxmlformats.org/officeDocument/2006/relationships/slide" Target="/ppt/slides/slide6.xml" Id="Rb46e408dec264112" /><Relationship Type="http://schemas.openxmlformats.org/officeDocument/2006/relationships/slide" Target="/ppt/slides/slide7.xml" Id="R7602c6b6e4f443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209f8ed28844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d151e3ce24085" /><Relationship Type="http://schemas.openxmlformats.org/officeDocument/2006/relationships/theme" Target="/ppt/slideMasters/theme/theme1.xml" Id="R35c10c6f3c8542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1d151e3ce240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460ee9ba64f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539d07c8046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cebbf458543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4cabf1cdc41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1027c008243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32251a87045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fa65470294d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ØSTHUS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ØSTHUS HOLDING AS ble etablert [år] og holder til i Charlottenlund.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341 139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230 387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7 099 926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7 156 080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SIGRID ØSTHUS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Grilstadkleiva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7060 Charlottenlund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sigrid.osthus@outlook.com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989 224 042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ØSTHUS HOLDING AS</a:t>
            </a:r>
          </a:p>
        </p:txBody>
      </p:sp>
    </p:spTree>
  </p:cSld>
  <p:clrMapOvr>
    <a:masterClrMapping xmlns:a="http://schemas.openxmlformats.org/drawingml/2006/main"/>
  </p:clrMapOvr>
</p:sld>
</file>