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fa842ef694e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4254d3eb394ec7"/>
  </p:sldMasterIdLst>
  <p:sldIdLst>
    <p:sldId xmlns:r="http://schemas.openxmlformats.org/officeDocument/2006/relationships" id="256" r:id="R65534fbae6664fad"/>
    <p:sldId xmlns:r="http://schemas.openxmlformats.org/officeDocument/2006/relationships" id="257" r:id="Rc66381812db4488a"/>
    <p:sldId xmlns:r="http://schemas.openxmlformats.org/officeDocument/2006/relationships" id="258" r:id="Ref6bf8bb3cde4eb1"/>
    <p:sldId xmlns:r="http://schemas.openxmlformats.org/officeDocument/2006/relationships" id="259" r:id="R0f1b3bdc644b4ef0"/>
    <p:sldId xmlns:r="http://schemas.openxmlformats.org/officeDocument/2006/relationships" id="260" r:id="R5fbafcf1c23b4663"/>
    <p:sldId xmlns:r="http://schemas.openxmlformats.org/officeDocument/2006/relationships" id="261" r:id="R0dbea41cbb99427d"/>
    <p:sldId xmlns:r="http://schemas.openxmlformats.org/officeDocument/2006/relationships" id="262" r:id="R0f3745ec94a3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254d3eb394ec7" /><Relationship Type="http://schemas.openxmlformats.org/officeDocument/2006/relationships/slide" Target="/ppt/slides/slide1.xml" Id="R65534fbae6664fad" /><Relationship Type="http://schemas.openxmlformats.org/officeDocument/2006/relationships/slide" Target="/ppt/slides/slide2.xml" Id="Rc66381812db4488a" /><Relationship Type="http://schemas.openxmlformats.org/officeDocument/2006/relationships/slide" Target="/ppt/slides/slide3.xml" Id="Ref6bf8bb3cde4eb1" /><Relationship Type="http://schemas.openxmlformats.org/officeDocument/2006/relationships/slide" Target="/ppt/slides/slide4.xml" Id="R0f1b3bdc644b4ef0" /><Relationship Type="http://schemas.openxmlformats.org/officeDocument/2006/relationships/slide" Target="/ppt/slides/slide5.xml" Id="R5fbafcf1c23b4663" /><Relationship Type="http://schemas.openxmlformats.org/officeDocument/2006/relationships/slide" Target="/ppt/slides/slide6.xml" Id="R0dbea41cbb99427d" /><Relationship Type="http://schemas.openxmlformats.org/officeDocument/2006/relationships/slide" Target="/ppt/slides/slide7.xml" Id="R0f3745ec94a3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97f76d273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c87786cd941f1" /><Relationship Type="http://schemas.openxmlformats.org/officeDocument/2006/relationships/theme" Target="/ppt/slideMasters/theme/theme1.xml" Id="Ref50a30058e4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6c87786cd9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8a76a1d30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355efef4144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5722c07b342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438dc03934a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495c9a2d54b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cfb783a1c44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bbf3cc3bf4e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WINDSVOLL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