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c0aacdd05b41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fda4e602774f65"/>
  </p:sldMasterIdLst>
  <p:sldIdLst>
    <p:sldId xmlns:r="http://schemas.openxmlformats.org/officeDocument/2006/relationships" id="256" r:id="R15b4da255eb24581"/>
    <p:sldId xmlns:r="http://schemas.openxmlformats.org/officeDocument/2006/relationships" id="257" r:id="R665f3aab7fd544c3"/>
    <p:sldId xmlns:r="http://schemas.openxmlformats.org/officeDocument/2006/relationships" id="258" r:id="R16eb405fdce24b9d"/>
    <p:sldId xmlns:r="http://schemas.openxmlformats.org/officeDocument/2006/relationships" id="259" r:id="R8ea641db7af14392"/>
    <p:sldId xmlns:r="http://schemas.openxmlformats.org/officeDocument/2006/relationships" id="260" r:id="R61799cc13f8443c4"/>
    <p:sldId xmlns:r="http://schemas.openxmlformats.org/officeDocument/2006/relationships" id="261" r:id="R2c95e4f407894d7d"/>
    <p:sldId xmlns:r="http://schemas.openxmlformats.org/officeDocument/2006/relationships" id="262" r:id="R26d1afa7e48043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fda4e602774f65" /><Relationship Type="http://schemas.openxmlformats.org/officeDocument/2006/relationships/slide" Target="/ppt/slides/slide1.xml" Id="R15b4da255eb24581" /><Relationship Type="http://schemas.openxmlformats.org/officeDocument/2006/relationships/slide" Target="/ppt/slides/slide2.xml" Id="R665f3aab7fd544c3" /><Relationship Type="http://schemas.openxmlformats.org/officeDocument/2006/relationships/slide" Target="/ppt/slides/slide3.xml" Id="R16eb405fdce24b9d" /><Relationship Type="http://schemas.openxmlformats.org/officeDocument/2006/relationships/slide" Target="/ppt/slides/slide4.xml" Id="R8ea641db7af14392" /><Relationship Type="http://schemas.openxmlformats.org/officeDocument/2006/relationships/slide" Target="/ppt/slides/slide5.xml" Id="R61799cc13f8443c4" /><Relationship Type="http://schemas.openxmlformats.org/officeDocument/2006/relationships/slide" Target="/ppt/slides/slide6.xml" Id="R2c95e4f407894d7d" /><Relationship Type="http://schemas.openxmlformats.org/officeDocument/2006/relationships/slide" Target="/ppt/slides/slide7.xml" Id="R26d1afa7e48043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0498e12e04e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7f77e98ec4ecd" /><Relationship Type="http://schemas.openxmlformats.org/officeDocument/2006/relationships/theme" Target="/ppt/slideMasters/theme/theme1.xml" Id="R45aa434f4bf44b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37f77e98ec4e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0efe69bc245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04b60531e4d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ae5af88ec45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1692e909846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cbe5df2d644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61feeab1b4a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8a05a55e44b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KNAT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KNAT INVEST AS ble etablert [år] og holder til i Mathopen.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589 991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589 991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ALFRED THORENFELDT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Thorenfeldt, Skareveien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5174 Mathopen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22 64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knut@birkeneset.no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 INVEST AS</a:t>
            </a:r>
          </a:p>
        </p:txBody>
      </p:sp>
    </p:spTree>
  </p:cSld>
  <p:clrMapOvr>
    <a:masterClrMapping xmlns:a="http://schemas.openxmlformats.org/drawingml/2006/main"/>
  </p:clrMapOvr>
</p:sld>
</file>