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f46f6c74c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7749ff48d4318"/>
  </p:sldMasterIdLst>
  <p:sldIdLst>
    <p:sldId xmlns:r="http://schemas.openxmlformats.org/officeDocument/2006/relationships" id="256" r:id="R9a6f5f4cedba4991"/>
    <p:sldId xmlns:r="http://schemas.openxmlformats.org/officeDocument/2006/relationships" id="257" r:id="Ra2cc14fd37404f76"/>
    <p:sldId xmlns:r="http://schemas.openxmlformats.org/officeDocument/2006/relationships" id="258" r:id="Ra536a23eac89495c"/>
    <p:sldId xmlns:r="http://schemas.openxmlformats.org/officeDocument/2006/relationships" id="259" r:id="R2abfb34054c34ddb"/>
    <p:sldId xmlns:r="http://schemas.openxmlformats.org/officeDocument/2006/relationships" id="260" r:id="R430f8789d6b044b3"/>
    <p:sldId xmlns:r="http://schemas.openxmlformats.org/officeDocument/2006/relationships" id="261" r:id="Rf6257662359c4284"/>
    <p:sldId xmlns:r="http://schemas.openxmlformats.org/officeDocument/2006/relationships" id="262" r:id="Rc47651a05723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7749ff48d4318" /><Relationship Type="http://schemas.openxmlformats.org/officeDocument/2006/relationships/slide" Target="/ppt/slides/slide1.xml" Id="R9a6f5f4cedba4991" /><Relationship Type="http://schemas.openxmlformats.org/officeDocument/2006/relationships/slide" Target="/ppt/slides/slide2.xml" Id="Ra2cc14fd37404f76" /><Relationship Type="http://schemas.openxmlformats.org/officeDocument/2006/relationships/slide" Target="/ppt/slides/slide3.xml" Id="Ra536a23eac89495c" /><Relationship Type="http://schemas.openxmlformats.org/officeDocument/2006/relationships/slide" Target="/ppt/slides/slide4.xml" Id="R2abfb34054c34ddb" /><Relationship Type="http://schemas.openxmlformats.org/officeDocument/2006/relationships/slide" Target="/ppt/slides/slide5.xml" Id="R430f8789d6b044b3" /><Relationship Type="http://schemas.openxmlformats.org/officeDocument/2006/relationships/slide" Target="/ppt/slides/slide6.xml" Id="Rf6257662359c4284" /><Relationship Type="http://schemas.openxmlformats.org/officeDocument/2006/relationships/slide" Target="/ppt/slides/slide7.xml" Id="Rc47651a05723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917a721eb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ab0b18d6477f" /><Relationship Type="http://schemas.openxmlformats.org/officeDocument/2006/relationships/theme" Target="/ppt/slideMasters/theme/theme1.xml" Id="Rac37937e6dda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dab0b18d6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1aea49a51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79940da9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3f52b8394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95ba56055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645d5722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5f680bb8c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be6645e09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VITABONA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VITABONA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29 437 591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ANNE-SOFIE HØYDALSVIK HATLEN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ELIAS HØYDALSVIK JØRSTAD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HØYDALSVIK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HØYDALSVIK JØRSTAD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 Caprinos vei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