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e299cec40ce4b9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c4cb15013ef4788"/>
  </p:sldMasterIdLst>
  <p:sldIdLst>
    <p:sldId xmlns:r="http://schemas.openxmlformats.org/officeDocument/2006/relationships" id="256" r:id="Rc1a35482435b41d9"/>
    <p:sldId xmlns:r="http://schemas.openxmlformats.org/officeDocument/2006/relationships" id="257" r:id="R1a3ee02a607d4541"/>
    <p:sldId xmlns:r="http://schemas.openxmlformats.org/officeDocument/2006/relationships" id="258" r:id="Rb7a20385a2024ecf"/>
    <p:sldId xmlns:r="http://schemas.openxmlformats.org/officeDocument/2006/relationships" id="259" r:id="Rc8a4a775857143ab"/>
    <p:sldId xmlns:r="http://schemas.openxmlformats.org/officeDocument/2006/relationships" id="260" r:id="R3e6d74da14a14de8"/>
    <p:sldId xmlns:r="http://schemas.openxmlformats.org/officeDocument/2006/relationships" id="261" r:id="R48d7c689342e40fa"/>
    <p:sldId xmlns:r="http://schemas.openxmlformats.org/officeDocument/2006/relationships" id="262" r:id="R82f5306015b94ba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4cb15013ef4788" /><Relationship Type="http://schemas.openxmlformats.org/officeDocument/2006/relationships/slide" Target="/ppt/slides/slide1.xml" Id="Rc1a35482435b41d9" /><Relationship Type="http://schemas.openxmlformats.org/officeDocument/2006/relationships/slide" Target="/ppt/slides/slide2.xml" Id="R1a3ee02a607d4541" /><Relationship Type="http://schemas.openxmlformats.org/officeDocument/2006/relationships/slide" Target="/ppt/slides/slide3.xml" Id="Rb7a20385a2024ecf" /><Relationship Type="http://schemas.openxmlformats.org/officeDocument/2006/relationships/slide" Target="/ppt/slides/slide4.xml" Id="Rc8a4a775857143ab" /><Relationship Type="http://schemas.openxmlformats.org/officeDocument/2006/relationships/slide" Target="/ppt/slides/slide5.xml" Id="R3e6d74da14a14de8" /><Relationship Type="http://schemas.openxmlformats.org/officeDocument/2006/relationships/slide" Target="/ppt/slides/slide6.xml" Id="R48d7c689342e40fa" /><Relationship Type="http://schemas.openxmlformats.org/officeDocument/2006/relationships/slide" Target="/ppt/slides/slide7.xml" Id="R82f5306015b94ba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575cd4e4c54ad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535cb37b5f4cf4" /><Relationship Type="http://schemas.openxmlformats.org/officeDocument/2006/relationships/theme" Target="/ppt/slideMasters/theme/theme1.xml" Id="R87ac23a4e20140f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b535cb37b5f4cf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4c93b3359741f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472e887af347e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0ce09c847543a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590ca9be17491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f163c5fc964b4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dbe4d0e8f6411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79107dc26b421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ABK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ABK INVEST AS ble etablert [år] og holder til i Hosle.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−19 656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2 586 516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9 449 959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9 510 753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ANNE BERIT RØRLIEN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Kalkbrennerlia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1362 Hosle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989 225 294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ABK INVEST AS</a:t>
            </a:r>
          </a:p>
        </p:txBody>
      </p:sp>
    </p:spTree>
  </p:cSld>
  <p:clrMapOvr>
    <a:masterClrMapping xmlns:a="http://schemas.openxmlformats.org/drawingml/2006/main"/>
  </p:clrMapOvr>
</p:sld>
</file>