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10330fc76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e80b5af62419e"/>
  </p:sldMasterIdLst>
  <p:sldIdLst>
    <p:sldId xmlns:r="http://schemas.openxmlformats.org/officeDocument/2006/relationships" id="256" r:id="R6c2b791b47a34bb7"/>
    <p:sldId xmlns:r="http://schemas.openxmlformats.org/officeDocument/2006/relationships" id="257" r:id="R4ca4eec602f14bf0"/>
    <p:sldId xmlns:r="http://schemas.openxmlformats.org/officeDocument/2006/relationships" id="258" r:id="Ra89ad28674c34fa9"/>
    <p:sldId xmlns:r="http://schemas.openxmlformats.org/officeDocument/2006/relationships" id="259" r:id="R1ca966d2b38a4e53"/>
    <p:sldId xmlns:r="http://schemas.openxmlformats.org/officeDocument/2006/relationships" id="260" r:id="Rd3172791d4fc4211"/>
    <p:sldId xmlns:r="http://schemas.openxmlformats.org/officeDocument/2006/relationships" id="261" r:id="R4890ac8cb67f4ca1"/>
    <p:sldId xmlns:r="http://schemas.openxmlformats.org/officeDocument/2006/relationships" id="262" r:id="R2e3883536dc8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e80b5af62419e" /><Relationship Type="http://schemas.openxmlformats.org/officeDocument/2006/relationships/slide" Target="/ppt/slides/slide1.xml" Id="R6c2b791b47a34bb7" /><Relationship Type="http://schemas.openxmlformats.org/officeDocument/2006/relationships/slide" Target="/ppt/slides/slide2.xml" Id="R4ca4eec602f14bf0" /><Relationship Type="http://schemas.openxmlformats.org/officeDocument/2006/relationships/slide" Target="/ppt/slides/slide3.xml" Id="Ra89ad28674c34fa9" /><Relationship Type="http://schemas.openxmlformats.org/officeDocument/2006/relationships/slide" Target="/ppt/slides/slide4.xml" Id="R1ca966d2b38a4e53" /><Relationship Type="http://schemas.openxmlformats.org/officeDocument/2006/relationships/slide" Target="/ppt/slides/slide5.xml" Id="Rd3172791d4fc4211" /><Relationship Type="http://schemas.openxmlformats.org/officeDocument/2006/relationships/slide" Target="/ppt/slides/slide6.xml" Id="R4890ac8cb67f4ca1" /><Relationship Type="http://schemas.openxmlformats.org/officeDocument/2006/relationships/slide" Target="/ppt/slides/slide7.xml" Id="R2e3883536dc8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d19c35704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8ea380d374d80" /><Relationship Type="http://schemas.openxmlformats.org/officeDocument/2006/relationships/theme" Target="/ppt/slideMasters/theme/theme1.xml" Id="R92d4a6e2cad0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8ea380d37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d09d5185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21ca03cd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9542274b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bc88ff83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0d077062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fcc07a056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a63772fe6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RAYMOND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INVEST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2 616 674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1 840 053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49 959 175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52 839 659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TØRRESSEN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OLSEN TØRRESSEN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TØRRESSEN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TØRRESSEN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Snigsmoen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