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b1ccb816db4c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6e7ea07a7441b3"/>
  </p:sldMasterIdLst>
  <p:sldIdLst>
    <p:sldId xmlns:r="http://schemas.openxmlformats.org/officeDocument/2006/relationships" id="256" r:id="R52cbbf94f1de473d"/>
    <p:sldId xmlns:r="http://schemas.openxmlformats.org/officeDocument/2006/relationships" id="257" r:id="Raae8622ae14f4ab9"/>
    <p:sldId xmlns:r="http://schemas.openxmlformats.org/officeDocument/2006/relationships" id="258" r:id="R4267ea4b01d647d8"/>
    <p:sldId xmlns:r="http://schemas.openxmlformats.org/officeDocument/2006/relationships" id="259" r:id="R751cb151635e47ca"/>
    <p:sldId xmlns:r="http://schemas.openxmlformats.org/officeDocument/2006/relationships" id="260" r:id="R3b6207aaa9b848f2"/>
    <p:sldId xmlns:r="http://schemas.openxmlformats.org/officeDocument/2006/relationships" id="261" r:id="Re1cea43b95374019"/>
    <p:sldId xmlns:r="http://schemas.openxmlformats.org/officeDocument/2006/relationships" id="262" r:id="R7c82a52324e24b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6e7ea07a7441b3" /><Relationship Type="http://schemas.openxmlformats.org/officeDocument/2006/relationships/slide" Target="/ppt/slides/slide1.xml" Id="R52cbbf94f1de473d" /><Relationship Type="http://schemas.openxmlformats.org/officeDocument/2006/relationships/slide" Target="/ppt/slides/slide2.xml" Id="Raae8622ae14f4ab9" /><Relationship Type="http://schemas.openxmlformats.org/officeDocument/2006/relationships/slide" Target="/ppt/slides/slide3.xml" Id="R4267ea4b01d647d8" /><Relationship Type="http://schemas.openxmlformats.org/officeDocument/2006/relationships/slide" Target="/ppt/slides/slide4.xml" Id="R751cb151635e47ca" /><Relationship Type="http://schemas.openxmlformats.org/officeDocument/2006/relationships/slide" Target="/ppt/slides/slide5.xml" Id="R3b6207aaa9b848f2" /><Relationship Type="http://schemas.openxmlformats.org/officeDocument/2006/relationships/slide" Target="/ppt/slides/slide6.xml" Id="Re1cea43b95374019" /><Relationship Type="http://schemas.openxmlformats.org/officeDocument/2006/relationships/slide" Target="/ppt/slides/slide7.xml" Id="R7c82a52324e24b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89c5b453df45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fa2aed8104470" /><Relationship Type="http://schemas.openxmlformats.org/officeDocument/2006/relationships/theme" Target="/ppt/slideMasters/theme/theme1.xml" Id="R670f3f10acf74d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9fa2aed81044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90341a90945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4f30f77284c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574ad5401443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69e1bc7e64a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1874e76ad4c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df40287094f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00976808042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LP HOLDING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2 013 251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27 882 236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27 885 559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DRAGESET  –  90,6 %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LENE-ELISABETH DRAGESET  –  9,4 %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Paul Drageset, Solstrandvegen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5200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989 226 746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LP HOLDING AS</a:t>
            </a:r>
          </a:p>
        </p:txBody>
      </p:sp>
    </p:spTree>
  </p:cSld>
  <p:clrMapOvr>
    <a:masterClrMapping xmlns:a="http://schemas.openxmlformats.org/drawingml/2006/main"/>
  </p:clrMapOvr>
</p:sld>
</file>