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41dfd5e73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65bced28514f4e"/>
  </p:sldMasterIdLst>
  <p:sldIdLst>
    <p:sldId xmlns:r="http://schemas.openxmlformats.org/officeDocument/2006/relationships" id="256" r:id="Rf6c212d048b14f4b"/>
    <p:sldId xmlns:r="http://schemas.openxmlformats.org/officeDocument/2006/relationships" id="257" r:id="R8cd1ce12906240ae"/>
    <p:sldId xmlns:r="http://schemas.openxmlformats.org/officeDocument/2006/relationships" id="258" r:id="R77fc2f346ddd4553"/>
    <p:sldId xmlns:r="http://schemas.openxmlformats.org/officeDocument/2006/relationships" id="259" r:id="R1bb8c84374a146a0"/>
    <p:sldId xmlns:r="http://schemas.openxmlformats.org/officeDocument/2006/relationships" id="260" r:id="Recac7d4c00054891"/>
    <p:sldId xmlns:r="http://schemas.openxmlformats.org/officeDocument/2006/relationships" id="261" r:id="Re191f9884bbd4cb2"/>
    <p:sldId xmlns:r="http://schemas.openxmlformats.org/officeDocument/2006/relationships" id="262" r:id="R251a0592535c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5bced28514f4e" /><Relationship Type="http://schemas.openxmlformats.org/officeDocument/2006/relationships/slide" Target="/ppt/slides/slide1.xml" Id="Rf6c212d048b14f4b" /><Relationship Type="http://schemas.openxmlformats.org/officeDocument/2006/relationships/slide" Target="/ppt/slides/slide2.xml" Id="R8cd1ce12906240ae" /><Relationship Type="http://schemas.openxmlformats.org/officeDocument/2006/relationships/slide" Target="/ppt/slides/slide3.xml" Id="R77fc2f346ddd4553" /><Relationship Type="http://schemas.openxmlformats.org/officeDocument/2006/relationships/slide" Target="/ppt/slides/slide4.xml" Id="R1bb8c84374a146a0" /><Relationship Type="http://schemas.openxmlformats.org/officeDocument/2006/relationships/slide" Target="/ppt/slides/slide5.xml" Id="Recac7d4c00054891" /><Relationship Type="http://schemas.openxmlformats.org/officeDocument/2006/relationships/slide" Target="/ppt/slides/slide6.xml" Id="Re191f9884bbd4cb2" /><Relationship Type="http://schemas.openxmlformats.org/officeDocument/2006/relationships/slide" Target="/ppt/slides/slide7.xml" Id="R251a0592535c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6761c8282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f10a5486b40a7" /><Relationship Type="http://schemas.openxmlformats.org/officeDocument/2006/relationships/theme" Target="/ppt/slideMasters/theme/theme1.xml" Id="R799da19f7dc8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f10a5486b40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0bf704a6e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1391b802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437cfa92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fba7edd3f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13edbe7b8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2dade5f8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880019f06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TOOGOOD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TOOGOOD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MARI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 Braaten, Kolderups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mari.braaten@gmail.no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TOOGOOD AS</a:t>
            </a:r>
          </a:p>
        </p:txBody>
      </p:sp>
    </p:spTree>
  </p:cSld>
  <p:clrMapOvr>
    <a:masterClrMapping xmlns:a="http://schemas.openxmlformats.org/drawingml/2006/main"/>
  </p:clrMapOvr>
</p:sld>
</file>