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b90fcdc3bb40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ba3a572f0649a0"/>
  </p:sldMasterIdLst>
  <p:sldIdLst>
    <p:sldId xmlns:r="http://schemas.openxmlformats.org/officeDocument/2006/relationships" id="256" r:id="R56c4b4fe71ce4a45"/>
    <p:sldId xmlns:r="http://schemas.openxmlformats.org/officeDocument/2006/relationships" id="257" r:id="R3cc541e551d5467d"/>
    <p:sldId xmlns:r="http://schemas.openxmlformats.org/officeDocument/2006/relationships" id="258" r:id="R6d96bfe32a9d45db"/>
    <p:sldId xmlns:r="http://schemas.openxmlformats.org/officeDocument/2006/relationships" id="259" r:id="R2a094f78bc324aa2"/>
    <p:sldId xmlns:r="http://schemas.openxmlformats.org/officeDocument/2006/relationships" id="260" r:id="Rd8dfe5b5c31a4122"/>
    <p:sldId xmlns:r="http://schemas.openxmlformats.org/officeDocument/2006/relationships" id="261" r:id="R0cb3dba841e8429c"/>
    <p:sldId xmlns:r="http://schemas.openxmlformats.org/officeDocument/2006/relationships" id="262" r:id="R6005126e309d4a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a3a572f0649a0" /><Relationship Type="http://schemas.openxmlformats.org/officeDocument/2006/relationships/slide" Target="/ppt/slides/slide1.xml" Id="R56c4b4fe71ce4a45" /><Relationship Type="http://schemas.openxmlformats.org/officeDocument/2006/relationships/slide" Target="/ppt/slides/slide2.xml" Id="R3cc541e551d5467d" /><Relationship Type="http://schemas.openxmlformats.org/officeDocument/2006/relationships/slide" Target="/ppt/slides/slide3.xml" Id="R6d96bfe32a9d45db" /><Relationship Type="http://schemas.openxmlformats.org/officeDocument/2006/relationships/slide" Target="/ppt/slides/slide4.xml" Id="R2a094f78bc324aa2" /><Relationship Type="http://schemas.openxmlformats.org/officeDocument/2006/relationships/slide" Target="/ppt/slides/slide5.xml" Id="Rd8dfe5b5c31a4122" /><Relationship Type="http://schemas.openxmlformats.org/officeDocument/2006/relationships/slide" Target="/ppt/slides/slide6.xml" Id="R0cb3dba841e8429c" /><Relationship Type="http://schemas.openxmlformats.org/officeDocument/2006/relationships/slide" Target="/ppt/slides/slide7.xml" Id="R6005126e309d4a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60e2bfc4004f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a125ed3aa49be" /><Relationship Type="http://schemas.openxmlformats.org/officeDocument/2006/relationships/theme" Target="/ppt/slideMasters/theme/theme1.xml" Id="R720ecb44ba734e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4a125ed3aa49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9e953b62845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c7964b8664f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1c961b7274b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28bd6035e49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0f7279d1341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e83993a0d40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687c1618f4e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BORGANO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BORGANO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6 362 427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49 888 984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50 452 284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MAGNE BORGEN  –  33,5 %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MAGNE BORGEN  –  22,2 %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BORGEN  –  22,2 %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 BORGEN  –  22,2 %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BORGANO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Nygaards alle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989 227 599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BORGANO AS</a:t>
            </a:r>
          </a:p>
        </p:txBody>
      </p:sp>
    </p:spTree>
  </p:cSld>
  <p:clrMapOvr>
    <a:masterClrMapping xmlns:a="http://schemas.openxmlformats.org/drawingml/2006/main"/>
  </p:clrMapOvr>
</p:sld>
</file>