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554999bd0447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1067a3389944d6"/>
  </p:sldMasterIdLst>
  <p:sldIdLst>
    <p:sldId xmlns:r="http://schemas.openxmlformats.org/officeDocument/2006/relationships" id="256" r:id="R63ca50bfff6a4b69"/>
    <p:sldId xmlns:r="http://schemas.openxmlformats.org/officeDocument/2006/relationships" id="257" r:id="Re106d54287524a83"/>
    <p:sldId xmlns:r="http://schemas.openxmlformats.org/officeDocument/2006/relationships" id="258" r:id="Rd7eab2e53abf498c"/>
    <p:sldId xmlns:r="http://schemas.openxmlformats.org/officeDocument/2006/relationships" id="259" r:id="Rfcd88e23e7854c34"/>
    <p:sldId xmlns:r="http://schemas.openxmlformats.org/officeDocument/2006/relationships" id="260" r:id="Rd506743f8cd94c1b"/>
    <p:sldId xmlns:r="http://schemas.openxmlformats.org/officeDocument/2006/relationships" id="261" r:id="R649692d9a36e4341"/>
    <p:sldId xmlns:r="http://schemas.openxmlformats.org/officeDocument/2006/relationships" id="262" r:id="Rca97c59814fe42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1067a3389944d6" /><Relationship Type="http://schemas.openxmlformats.org/officeDocument/2006/relationships/slide" Target="/ppt/slides/slide1.xml" Id="R63ca50bfff6a4b69" /><Relationship Type="http://schemas.openxmlformats.org/officeDocument/2006/relationships/slide" Target="/ppt/slides/slide2.xml" Id="Re106d54287524a83" /><Relationship Type="http://schemas.openxmlformats.org/officeDocument/2006/relationships/slide" Target="/ppt/slides/slide3.xml" Id="Rd7eab2e53abf498c" /><Relationship Type="http://schemas.openxmlformats.org/officeDocument/2006/relationships/slide" Target="/ppt/slides/slide4.xml" Id="Rfcd88e23e7854c34" /><Relationship Type="http://schemas.openxmlformats.org/officeDocument/2006/relationships/slide" Target="/ppt/slides/slide5.xml" Id="Rd506743f8cd94c1b" /><Relationship Type="http://schemas.openxmlformats.org/officeDocument/2006/relationships/slide" Target="/ppt/slides/slide6.xml" Id="R649692d9a36e4341" /><Relationship Type="http://schemas.openxmlformats.org/officeDocument/2006/relationships/slide" Target="/ppt/slides/slide7.xml" Id="Rca97c59814fe42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ca7aad9bc545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8efbebf3a4a66" /><Relationship Type="http://schemas.openxmlformats.org/officeDocument/2006/relationships/theme" Target="/ppt/slideMasters/theme/theme1.xml" Id="R900f60df78f24b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48efbebf3a4a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e68a17c1f4a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c0c5f6a184b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c47116f1543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e4d9c24fc45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5008f76294a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13cd078684e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4edb339aa4c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KAGRO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KAGRO HOLDING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396 324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−381 453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939 069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17 495 261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18 111 933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TORE MEKLENBORG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Karl Tore Meklenborg, Glomma terrasse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989 228 390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