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1537c6ea7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6744e15964cd5"/>
  </p:sldMasterIdLst>
  <p:sldIdLst>
    <p:sldId xmlns:r="http://schemas.openxmlformats.org/officeDocument/2006/relationships" id="256" r:id="Rb42bdc17c62e4ab0"/>
    <p:sldId xmlns:r="http://schemas.openxmlformats.org/officeDocument/2006/relationships" id="257" r:id="R7d65caa071514716"/>
    <p:sldId xmlns:r="http://schemas.openxmlformats.org/officeDocument/2006/relationships" id="258" r:id="R54f5807d8358486d"/>
    <p:sldId xmlns:r="http://schemas.openxmlformats.org/officeDocument/2006/relationships" id="259" r:id="Rb6b3b165e3424e3c"/>
    <p:sldId xmlns:r="http://schemas.openxmlformats.org/officeDocument/2006/relationships" id="260" r:id="R04d8ce4717d141d0"/>
    <p:sldId xmlns:r="http://schemas.openxmlformats.org/officeDocument/2006/relationships" id="261" r:id="R847e2fbb0c7a4d4e"/>
    <p:sldId xmlns:r="http://schemas.openxmlformats.org/officeDocument/2006/relationships" id="262" r:id="R9fc1dd751ce6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6744e15964cd5" /><Relationship Type="http://schemas.openxmlformats.org/officeDocument/2006/relationships/slide" Target="/ppt/slides/slide1.xml" Id="Rb42bdc17c62e4ab0" /><Relationship Type="http://schemas.openxmlformats.org/officeDocument/2006/relationships/slide" Target="/ppt/slides/slide2.xml" Id="R7d65caa071514716" /><Relationship Type="http://schemas.openxmlformats.org/officeDocument/2006/relationships/slide" Target="/ppt/slides/slide3.xml" Id="R54f5807d8358486d" /><Relationship Type="http://schemas.openxmlformats.org/officeDocument/2006/relationships/slide" Target="/ppt/slides/slide4.xml" Id="Rb6b3b165e3424e3c" /><Relationship Type="http://schemas.openxmlformats.org/officeDocument/2006/relationships/slide" Target="/ppt/slides/slide5.xml" Id="R04d8ce4717d141d0" /><Relationship Type="http://schemas.openxmlformats.org/officeDocument/2006/relationships/slide" Target="/ppt/slides/slide6.xml" Id="R847e2fbb0c7a4d4e" /><Relationship Type="http://schemas.openxmlformats.org/officeDocument/2006/relationships/slide" Target="/ppt/slides/slide7.xml" Id="R9fc1dd751ce6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683c0ee47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d7e3b550420e" /><Relationship Type="http://schemas.openxmlformats.org/officeDocument/2006/relationships/theme" Target="/ppt/slideMasters/theme/theme1.xml" Id="R22756c66039c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6d7e3b550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a6aa3ede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c2624aa3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345a008b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f97afe94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e761dc4e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fe4050d51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1c1faca4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ASTRA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ASTRA II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22 279 704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SKJÆVELAND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KARIN SKJÆVELAND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SKJÆVELAND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Dalsetveien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ASTRA II AS</a:t>
            </a:r>
          </a:p>
        </p:txBody>
      </p:sp>
    </p:spTree>
  </p:cSld>
  <p:clrMapOvr>
    <a:masterClrMapping xmlns:a="http://schemas.openxmlformats.org/drawingml/2006/main"/>
  </p:clrMapOvr>
</p:sld>
</file>