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3a7219b68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9753c985246f4"/>
  </p:sldMasterIdLst>
  <p:sldIdLst>
    <p:sldId xmlns:r="http://schemas.openxmlformats.org/officeDocument/2006/relationships" id="256" r:id="R46bd40988ed745ad"/>
    <p:sldId xmlns:r="http://schemas.openxmlformats.org/officeDocument/2006/relationships" id="257" r:id="R410b9e10231f42a9"/>
    <p:sldId xmlns:r="http://schemas.openxmlformats.org/officeDocument/2006/relationships" id="258" r:id="R51964f9a67764e4f"/>
    <p:sldId xmlns:r="http://schemas.openxmlformats.org/officeDocument/2006/relationships" id="259" r:id="R38c4f5fd326f4cb2"/>
    <p:sldId xmlns:r="http://schemas.openxmlformats.org/officeDocument/2006/relationships" id="260" r:id="R4fbbb8d628574170"/>
    <p:sldId xmlns:r="http://schemas.openxmlformats.org/officeDocument/2006/relationships" id="261" r:id="R84fe8ee1ebdf4af4"/>
    <p:sldId xmlns:r="http://schemas.openxmlformats.org/officeDocument/2006/relationships" id="262" r:id="R88bbd131ca44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9753c985246f4" /><Relationship Type="http://schemas.openxmlformats.org/officeDocument/2006/relationships/slide" Target="/ppt/slides/slide1.xml" Id="R46bd40988ed745ad" /><Relationship Type="http://schemas.openxmlformats.org/officeDocument/2006/relationships/slide" Target="/ppt/slides/slide2.xml" Id="R410b9e10231f42a9" /><Relationship Type="http://schemas.openxmlformats.org/officeDocument/2006/relationships/slide" Target="/ppt/slides/slide3.xml" Id="R51964f9a67764e4f" /><Relationship Type="http://schemas.openxmlformats.org/officeDocument/2006/relationships/slide" Target="/ppt/slides/slide4.xml" Id="R38c4f5fd326f4cb2" /><Relationship Type="http://schemas.openxmlformats.org/officeDocument/2006/relationships/slide" Target="/ppt/slides/slide5.xml" Id="R4fbbb8d628574170" /><Relationship Type="http://schemas.openxmlformats.org/officeDocument/2006/relationships/slide" Target="/ppt/slides/slide6.xml" Id="R84fe8ee1ebdf4af4" /><Relationship Type="http://schemas.openxmlformats.org/officeDocument/2006/relationships/slide" Target="/ppt/slides/slide7.xml" Id="R88bbd131ca44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c43df1f8e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2105a8c14c10" /><Relationship Type="http://schemas.openxmlformats.org/officeDocument/2006/relationships/theme" Target="/ppt/slideMasters/theme/theme1.xml" Id="R91bb2b5982c2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22105a8c1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3738e0d5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605a91f5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c63eac1e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886fee287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00ddb31e4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3ef67902c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b302408dd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10 634 935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152 749 676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154 043 301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OLE JØRGEN KARUD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Dragonveien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 HOLDING AS</a:t>
            </a:r>
          </a:p>
        </p:txBody>
      </p:sp>
    </p:spTree>
  </p:cSld>
  <p:clrMapOvr>
    <a:masterClrMapping xmlns:a="http://schemas.openxmlformats.org/drawingml/2006/main"/>
  </p:clrMapOvr>
</p:sld>
</file>