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107648950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3a01c720d4cef"/>
  </p:sldMasterIdLst>
  <p:sldIdLst>
    <p:sldId xmlns:r="http://schemas.openxmlformats.org/officeDocument/2006/relationships" id="256" r:id="R52793a4040094147"/>
    <p:sldId xmlns:r="http://schemas.openxmlformats.org/officeDocument/2006/relationships" id="257" r:id="R4daaa51a1cf74833"/>
    <p:sldId xmlns:r="http://schemas.openxmlformats.org/officeDocument/2006/relationships" id="258" r:id="R91e905a489234bdd"/>
    <p:sldId xmlns:r="http://schemas.openxmlformats.org/officeDocument/2006/relationships" id="259" r:id="Rb913f67627f646bd"/>
    <p:sldId xmlns:r="http://schemas.openxmlformats.org/officeDocument/2006/relationships" id="260" r:id="Reda5710fddc046eb"/>
    <p:sldId xmlns:r="http://schemas.openxmlformats.org/officeDocument/2006/relationships" id="261" r:id="Rd54309a868c842ab"/>
    <p:sldId xmlns:r="http://schemas.openxmlformats.org/officeDocument/2006/relationships" id="262" r:id="R16153f6588fd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3a01c720d4cef" /><Relationship Type="http://schemas.openxmlformats.org/officeDocument/2006/relationships/slide" Target="/ppt/slides/slide1.xml" Id="R52793a4040094147" /><Relationship Type="http://schemas.openxmlformats.org/officeDocument/2006/relationships/slide" Target="/ppt/slides/slide2.xml" Id="R4daaa51a1cf74833" /><Relationship Type="http://schemas.openxmlformats.org/officeDocument/2006/relationships/slide" Target="/ppt/slides/slide3.xml" Id="R91e905a489234bdd" /><Relationship Type="http://schemas.openxmlformats.org/officeDocument/2006/relationships/slide" Target="/ppt/slides/slide4.xml" Id="Rb913f67627f646bd" /><Relationship Type="http://schemas.openxmlformats.org/officeDocument/2006/relationships/slide" Target="/ppt/slides/slide5.xml" Id="Reda5710fddc046eb" /><Relationship Type="http://schemas.openxmlformats.org/officeDocument/2006/relationships/slide" Target="/ppt/slides/slide6.xml" Id="Rd54309a868c842ab" /><Relationship Type="http://schemas.openxmlformats.org/officeDocument/2006/relationships/slide" Target="/ppt/slides/slide7.xml" Id="R16153f6588fd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9aa9734d2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5eaf05f504ae9" /><Relationship Type="http://schemas.openxmlformats.org/officeDocument/2006/relationships/theme" Target="/ppt/slideMasters/theme/theme1.xml" Id="R7bf85be0680e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5eaf05f50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85ae0ee0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c7fc56b95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9b3a7858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8040ec0e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e6cd9220a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73651ce2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9598e723d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 OG LANGEN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OG LANGEN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21 496 330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22 112 992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SUND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SUND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ØVERBY SUND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