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659b78140d470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96514405bbe40d0"/>
  </p:sldMasterIdLst>
  <p:sldIdLst>
    <p:sldId xmlns:r="http://schemas.openxmlformats.org/officeDocument/2006/relationships" id="256" r:id="Rfa055287ab0d4492"/>
    <p:sldId xmlns:r="http://schemas.openxmlformats.org/officeDocument/2006/relationships" id="257" r:id="Rb7e1144e96cb405b"/>
    <p:sldId xmlns:r="http://schemas.openxmlformats.org/officeDocument/2006/relationships" id="258" r:id="R5b6553e9b3ab43ba"/>
    <p:sldId xmlns:r="http://schemas.openxmlformats.org/officeDocument/2006/relationships" id="259" r:id="R2f1ca7793e2e4846"/>
    <p:sldId xmlns:r="http://schemas.openxmlformats.org/officeDocument/2006/relationships" id="260" r:id="R5bed0e01b0f74440"/>
    <p:sldId xmlns:r="http://schemas.openxmlformats.org/officeDocument/2006/relationships" id="261" r:id="R0a2423e292e34311"/>
    <p:sldId xmlns:r="http://schemas.openxmlformats.org/officeDocument/2006/relationships" id="262" r:id="R944a94a6497849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6514405bbe40d0" /><Relationship Type="http://schemas.openxmlformats.org/officeDocument/2006/relationships/slide" Target="/ppt/slides/slide1.xml" Id="Rfa055287ab0d4492" /><Relationship Type="http://schemas.openxmlformats.org/officeDocument/2006/relationships/slide" Target="/ppt/slides/slide2.xml" Id="Rb7e1144e96cb405b" /><Relationship Type="http://schemas.openxmlformats.org/officeDocument/2006/relationships/slide" Target="/ppt/slides/slide3.xml" Id="R5b6553e9b3ab43ba" /><Relationship Type="http://schemas.openxmlformats.org/officeDocument/2006/relationships/slide" Target="/ppt/slides/slide4.xml" Id="R2f1ca7793e2e4846" /><Relationship Type="http://schemas.openxmlformats.org/officeDocument/2006/relationships/slide" Target="/ppt/slides/slide5.xml" Id="R5bed0e01b0f74440" /><Relationship Type="http://schemas.openxmlformats.org/officeDocument/2006/relationships/slide" Target="/ppt/slides/slide6.xml" Id="R0a2423e292e34311" /><Relationship Type="http://schemas.openxmlformats.org/officeDocument/2006/relationships/slide" Target="/ppt/slides/slide7.xml" Id="R944a94a6497849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e7655409284f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ab800b12a0417e" /><Relationship Type="http://schemas.openxmlformats.org/officeDocument/2006/relationships/theme" Target="/ppt/slideMasters/theme/theme1.xml" Id="Rf9383f077f0846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8ab800b12a0417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5d04eeb36248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c020263c5443f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80e9e4f3db4d6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e2026af028490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f3e26c272a4e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21a669f02a4d1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6ff697bd9f4a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RODO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RODO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RODO INVEST AS ble etablert [år] og holder til i Naustbukta.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RODO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RODO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RODO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435 469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−4 306 558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−175 553 848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636 439 081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651 877 574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RODO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CADO INVEST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LLD INVEST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RKD INVEST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ROALD DOLMEN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RODO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Maren F. Sverdrups veg 475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7990 Naustbukta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989 229 729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RODO INVEST AS</a:t>
            </a:r>
          </a:p>
        </p:txBody>
      </p:sp>
    </p:spTree>
  </p:cSld>
  <p:clrMapOvr>
    <a:masterClrMapping xmlns:a="http://schemas.openxmlformats.org/drawingml/2006/main"/>
  </p:clrMapOvr>
</p:sld>
</file>