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cb175df4f34a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e1f6711f534042"/>
  </p:sldMasterIdLst>
  <p:sldIdLst>
    <p:sldId xmlns:r="http://schemas.openxmlformats.org/officeDocument/2006/relationships" id="256" r:id="Recb20afa13d04541"/>
    <p:sldId xmlns:r="http://schemas.openxmlformats.org/officeDocument/2006/relationships" id="257" r:id="R7bce4ec8608d402b"/>
    <p:sldId xmlns:r="http://schemas.openxmlformats.org/officeDocument/2006/relationships" id="258" r:id="Rc5b7791d1807415d"/>
    <p:sldId xmlns:r="http://schemas.openxmlformats.org/officeDocument/2006/relationships" id="259" r:id="R5a4fbfd904a94b6a"/>
    <p:sldId xmlns:r="http://schemas.openxmlformats.org/officeDocument/2006/relationships" id="260" r:id="R939e4ea52a5a4cbe"/>
    <p:sldId xmlns:r="http://schemas.openxmlformats.org/officeDocument/2006/relationships" id="261" r:id="R9ec484e06aeb4e41"/>
    <p:sldId xmlns:r="http://schemas.openxmlformats.org/officeDocument/2006/relationships" id="262" r:id="Rea90d73d787c42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e1f6711f534042" /><Relationship Type="http://schemas.openxmlformats.org/officeDocument/2006/relationships/slide" Target="/ppt/slides/slide1.xml" Id="Recb20afa13d04541" /><Relationship Type="http://schemas.openxmlformats.org/officeDocument/2006/relationships/slide" Target="/ppt/slides/slide2.xml" Id="R7bce4ec8608d402b" /><Relationship Type="http://schemas.openxmlformats.org/officeDocument/2006/relationships/slide" Target="/ppt/slides/slide3.xml" Id="Rc5b7791d1807415d" /><Relationship Type="http://schemas.openxmlformats.org/officeDocument/2006/relationships/slide" Target="/ppt/slides/slide4.xml" Id="R5a4fbfd904a94b6a" /><Relationship Type="http://schemas.openxmlformats.org/officeDocument/2006/relationships/slide" Target="/ppt/slides/slide5.xml" Id="R939e4ea52a5a4cbe" /><Relationship Type="http://schemas.openxmlformats.org/officeDocument/2006/relationships/slide" Target="/ppt/slides/slide6.xml" Id="R9ec484e06aeb4e41" /><Relationship Type="http://schemas.openxmlformats.org/officeDocument/2006/relationships/slide" Target="/ppt/slides/slide7.xml" Id="Rea90d73d787c42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c2f804b4ca4a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b2ad2e0af4ce8" /><Relationship Type="http://schemas.openxmlformats.org/officeDocument/2006/relationships/theme" Target="/ppt/slideMasters/theme/theme1.xml" Id="Rc79a0c6a6c1f4a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8b2ad2e0af4c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e8c3f6a734b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e24fedbf64d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edd2fa88b42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ea3aa73c34b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5560faf9c49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3d7b2032b47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3df86c0df48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AS ble etablert [år] og holder til i Husøy I Senja.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351 784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−478 233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11 625 461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60 624 498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72 799 952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PAULA KARLSEN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RITA KARLSEN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KARLSEN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Roar Karlsen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9389 Husøy I Senja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84 81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989 230 395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ROAR AS</a:t>
            </a:r>
          </a:p>
        </p:txBody>
      </p:sp>
    </p:spTree>
  </p:cSld>
  <p:clrMapOvr>
    <a:masterClrMapping xmlns:a="http://schemas.openxmlformats.org/drawingml/2006/main"/>
  </p:clrMapOvr>
</p:sld>
</file>