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39a0f69ca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0a5371acb40de"/>
  </p:sldMasterIdLst>
  <p:sldIdLst>
    <p:sldId xmlns:r="http://schemas.openxmlformats.org/officeDocument/2006/relationships" id="256" r:id="Re9b1deca9f464945"/>
    <p:sldId xmlns:r="http://schemas.openxmlformats.org/officeDocument/2006/relationships" id="257" r:id="Ra9f81af5fc3c4c23"/>
    <p:sldId xmlns:r="http://schemas.openxmlformats.org/officeDocument/2006/relationships" id="258" r:id="R3c172828c3344972"/>
    <p:sldId xmlns:r="http://schemas.openxmlformats.org/officeDocument/2006/relationships" id="259" r:id="Ra3b44e7248b944ee"/>
    <p:sldId xmlns:r="http://schemas.openxmlformats.org/officeDocument/2006/relationships" id="260" r:id="Rf501db653eaa4cfb"/>
    <p:sldId xmlns:r="http://schemas.openxmlformats.org/officeDocument/2006/relationships" id="261" r:id="Rbfbdeac6f3f141f5"/>
    <p:sldId xmlns:r="http://schemas.openxmlformats.org/officeDocument/2006/relationships" id="262" r:id="Rc1823825ddca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0a5371acb40de" /><Relationship Type="http://schemas.openxmlformats.org/officeDocument/2006/relationships/slide" Target="/ppt/slides/slide1.xml" Id="Re9b1deca9f464945" /><Relationship Type="http://schemas.openxmlformats.org/officeDocument/2006/relationships/slide" Target="/ppt/slides/slide2.xml" Id="Ra9f81af5fc3c4c23" /><Relationship Type="http://schemas.openxmlformats.org/officeDocument/2006/relationships/slide" Target="/ppt/slides/slide3.xml" Id="R3c172828c3344972" /><Relationship Type="http://schemas.openxmlformats.org/officeDocument/2006/relationships/slide" Target="/ppt/slides/slide4.xml" Id="Ra3b44e7248b944ee" /><Relationship Type="http://schemas.openxmlformats.org/officeDocument/2006/relationships/slide" Target="/ppt/slides/slide5.xml" Id="Rf501db653eaa4cfb" /><Relationship Type="http://schemas.openxmlformats.org/officeDocument/2006/relationships/slide" Target="/ppt/slides/slide6.xml" Id="Rbfbdeac6f3f141f5" /><Relationship Type="http://schemas.openxmlformats.org/officeDocument/2006/relationships/slide" Target="/ppt/slides/slide7.xml" Id="Rc1823825ddca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42204e8da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858c48884219" /><Relationship Type="http://schemas.openxmlformats.org/officeDocument/2006/relationships/theme" Target="/ppt/slideMasters/theme/theme1.xml" Id="R5687add971bd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8858c4888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7abe442e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eac61ee7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2b64fb7c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50accfff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3fcd0d7d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20d0e77d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94908b8d0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