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0e41af8e5c45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82f3cbd43f46b7"/>
  </p:sldMasterIdLst>
  <p:sldIdLst>
    <p:sldId xmlns:r="http://schemas.openxmlformats.org/officeDocument/2006/relationships" id="256" r:id="R54fb8c51006a41ab"/>
    <p:sldId xmlns:r="http://schemas.openxmlformats.org/officeDocument/2006/relationships" id="257" r:id="R0c058a89409342ba"/>
    <p:sldId xmlns:r="http://schemas.openxmlformats.org/officeDocument/2006/relationships" id="258" r:id="Rcaf181f2a9bd4ba1"/>
    <p:sldId xmlns:r="http://schemas.openxmlformats.org/officeDocument/2006/relationships" id="259" r:id="Rc13cf759216b44b6"/>
    <p:sldId xmlns:r="http://schemas.openxmlformats.org/officeDocument/2006/relationships" id="260" r:id="Rf7d41a88962e438d"/>
    <p:sldId xmlns:r="http://schemas.openxmlformats.org/officeDocument/2006/relationships" id="261" r:id="R580cec9623e147d0"/>
    <p:sldId xmlns:r="http://schemas.openxmlformats.org/officeDocument/2006/relationships" id="262" r:id="R7f5bd6db1cea4d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82f3cbd43f46b7" /><Relationship Type="http://schemas.openxmlformats.org/officeDocument/2006/relationships/slide" Target="/ppt/slides/slide1.xml" Id="R54fb8c51006a41ab" /><Relationship Type="http://schemas.openxmlformats.org/officeDocument/2006/relationships/slide" Target="/ppt/slides/slide2.xml" Id="R0c058a89409342ba" /><Relationship Type="http://schemas.openxmlformats.org/officeDocument/2006/relationships/slide" Target="/ppt/slides/slide3.xml" Id="Rcaf181f2a9bd4ba1" /><Relationship Type="http://schemas.openxmlformats.org/officeDocument/2006/relationships/slide" Target="/ppt/slides/slide4.xml" Id="Rc13cf759216b44b6" /><Relationship Type="http://schemas.openxmlformats.org/officeDocument/2006/relationships/slide" Target="/ppt/slides/slide5.xml" Id="Rf7d41a88962e438d" /><Relationship Type="http://schemas.openxmlformats.org/officeDocument/2006/relationships/slide" Target="/ppt/slides/slide6.xml" Id="R580cec9623e147d0" /><Relationship Type="http://schemas.openxmlformats.org/officeDocument/2006/relationships/slide" Target="/ppt/slides/slide7.xml" Id="R7f5bd6db1cea4d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09586ddea640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32091d1d84bb8" /><Relationship Type="http://schemas.openxmlformats.org/officeDocument/2006/relationships/theme" Target="/ppt/slideMasters/theme/theme1.xml" Id="R602c7cd033d040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732091d1d84b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d09495fd246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3882b355e42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088d751be43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38683ce654c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866d0480a40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5a50bd49544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c91dfd71e47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INGEBJØRG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INGEBJØRG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INGEBJØRG AS ble etablert [år] og holder til i Husøy I Senja.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INGEBJØRG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INGEBJØRG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INGEBJØRG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3 812 969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4 007 541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8 559 573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INGEBJØRG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HERBJØRG KARLSEN FAGERTUN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HUGO KARLSEN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 KARLSEN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INGEBJØRG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Ingebjørg Karlsen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9389 Husøy I Senja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84 81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989 230 530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INGEBJØRG AS</a:t>
            </a:r>
          </a:p>
        </p:txBody>
      </p:sp>
    </p:spTree>
  </p:cSld>
  <p:clrMapOvr>
    <a:masterClrMapping xmlns:a="http://schemas.openxmlformats.org/drawingml/2006/main"/>
  </p:clrMapOvr>
</p:sld>
</file>