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d8c78ba78d49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694a80f89a4d09"/>
  </p:sldMasterIdLst>
  <p:sldIdLst>
    <p:sldId xmlns:r="http://schemas.openxmlformats.org/officeDocument/2006/relationships" id="256" r:id="Rba9b8bd43a01491c"/>
    <p:sldId xmlns:r="http://schemas.openxmlformats.org/officeDocument/2006/relationships" id="257" r:id="R90ae310e7e0a4e74"/>
    <p:sldId xmlns:r="http://schemas.openxmlformats.org/officeDocument/2006/relationships" id="258" r:id="R9f2dd53451da43b5"/>
    <p:sldId xmlns:r="http://schemas.openxmlformats.org/officeDocument/2006/relationships" id="259" r:id="Rae48456af2f84749"/>
    <p:sldId xmlns:r="http://schemas.openxmlformats.org/officeDocument/2006/relationships" id="260" r:id="Rce02f19ed08f492f"/>
    <p:sldId xmlns:r="http://schemas.openxmlformats.org/officeDocument/2006/relationships" id="261" r:id="R55e8d89d4cfc4f69"/>
    <p:sldId xmlns:r="http://schemas.openxmlformats.org/officeDocument/2006/relationships" id="262" r:id="R5fa3549126a34b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94a80f89a4d09" /><Relationship Type="http://schemas.openxmlformats.org/officeDocument/2006/relationships/slide" Target="/ppt/slides/slide1.xml" Id="Rba9b8bd43a01491c" /><Relationship Type="http://schemas.openxmlformats.org/officeDocument/2006/relationships/slide" Target="/ppt/slides/slide2.xml" Id="R90ae310e7e0a4e74" /><Relationship Type="http://schemas.openxmlformats.org/officeDocument/2006/relationships/slide" Target="/ppt/slides/slide3.xml" Id="R9f2dd53451da43b5" /><Relationship Type="http://schemas.openxmlformats.org/officeDocument/2006/relationships/slide" Target="/ppt/slides/slide4.xml" Id="Rae48456af2f84749" /><Relationship Type="http://schemas.openxmlformats.org/officeDocument/2006/relationships/slide" Target="/ppt/slides/slide5.xml" Id="Rce02f19ed08f492f" /><Relationship Type="http://schemas.openxmlformats.org/officeDocument/2006/relationships/slide" Target="/ppt/slides/slide6.xml" Id="R55e8d89d4cfc4f69" /><Relationship Type="http://schemas.openxmlformats.org/officeDocument/2006/relationships/slide" Target="/ppt/slides/slide7.xml" Id="R5fa3549126a34b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98a42202943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f7498e724491b" /><Relationship Type="http://schemas.openxmlformats.org/officeDocument/2006/relationships/theme" Target="/ppt/slideMasters/theme/theme1.xml" Id="Rf4c6e6aa1f8a40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6f7498e72449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599e42bd948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53071afa048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ae3d791c548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fd15eb2a446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dcea2b00f49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96190904240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f1fc5bd8b4a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−530 327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168 896 911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171 435 884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GJEDEBO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INVESTORE AS</a:t>
            </a:r>
          </a:p>
        </p:txBody>
      </p:sp>
    </p:spTree>
  </p:cSld>
  <p:clrMapOvr>
    <a:masterClrMapping xmlns:a="http://schemas.openxmlformats.org/drawingml/2006/main"/>
  </p:clrMapOvr>
</p:sld>
</file>