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ddec6fd73b4a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6e194e46e14c07"/>
  </p:sldMasterIdLst>
  <p:sldIdLst>
    <p:sldId xmlns:r="http://schemas.openxmlformats.org/officeDocument/2006/relationships" id="256" r:id="Ra66b6fb6474b416d"/>
    <p:sldId xmlns:r="http://schemas.openxmlformats.org/officeDocument/2006/relationships" id="257" r:id="Rf571e97e421548a6"/>
    <p:sldId xmlns:r="http://schemas.openxmlformats.org/officeDocument/2006/relationships" id="258" r:id="R05238499032f4120"/>
    <p:sldId xmlns:r="http://schemas.openxmlformats.org/officeDocument/2006/relationships" id="259" r:id="R65e3ddc2b2264dce"/>
    <p:sldId xmlns:r="http://schemas.openxmlformats.org/officeDocument/2006/relationships" id="260" r:id="Rd2550660fe8e4cc0"/>
    <p:sldId xmlns:r="http://schemas.openxmlformats.org/officeDocument/2006/relationships" id="261" r:id="R326c16a0a8744a79"/>
    <p:sldId xmlns:r="http://schemas.openxmlformats.org/officeDocument/2006/relationships" id="262" r:id="Reb5dea0331b34c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6e194e46e14c07" /><Relationship Type="http://schemas.openxmlformats.org/officeDocument/2006/relationships/slide" Target="/ppt/slides/slide1.xml" Id="Ra66b6fb6474b416d" /><Relationship Type="http://schemas.openxmlformats.org/officeDocument/2006/relationships/slide" Target="/ppt/slides/slide2.xml" Id="Rf571e97e421548a6" /><Relationship Type="http://schemas.openxmlformats.org/officeDocument/2006/relationships/slide" Target="/ppt/slides/slide3.xml" Id="R05238499032f4120" /><Relationship Type="http://schemas.openxmlformats.org/officeDocument/2006/relationships/slide" Target="/ppt/slides/slide4.xml" Id="R65e3ddc2b2264dce" /><Relationship Type="http://schemas.openxmlformats.org/officeDocument/2006/relationships/slide" Target="/ppt/slides/slide5.xml" Id="Rd2550660fe8e4cc0" /><Relationship Type="http://schemas.openxmlformats.org/officeDocument/2006/relationships/slide" Target="/ppt/slides/slide6.xml" Id="R326c16a0a8744a79" /><Relationship Type="http://schemas.openxmlformats.org/officeDocument/2006/relationships/slide" Target="/ppt/slides/slide7.xml" Id="Reb5dea0331b34c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03670caa8c4c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f7ed26e614f9d" /><Relationship Type="http://schemas.openxmlformats.org/officeDocument/2006/relationships/theme" Target="/ppt/slideMasters/theme/theme1.xml" Id="R21660ca7044d46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7f7ed26e614f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a8ead790f45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8cb1ccbb046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d5d635afd4e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2de99647646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01f2e88034c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d38d303fb4e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3e7e585b441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DIGITAL PILAR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PILAR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DIGITAL PILAR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PILAR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PILAR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PILAR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5 970 909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5 570 765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2 486 855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83 302 973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92 181 229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PILAR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ESPEN GUNDERSEN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PILAR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Eikebergveien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finn@gundersen.net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digitalpilar.no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989 231 405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PILAR AS</a:t>
            </a:r>
          </a:p>
        </p:txBody>
      </p:sp>
    </p:spTree>
  </p:cSld>
  <p:clrMapOvr>
    <a:masterClrMapping xmlns:a="http://schemas.openxmlformats.org/drawingml/2006/main"/>
  </p:clrMapOvr>
</p:sld>
</file>