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9c2c33f57744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2fda84a6314c4a"/>
  </p:sldMasterIdLst>
  <p:sldIdLst>
    <p:sldId xmlns:r="http://schemas.openxmlformats.org/officeDocument/2006/relationships" id="256" r:id="R625cd685ef44479b"/>
    <p:sldId xmlns:r="http://schemas.openxmlformats.org/officeDocument/2006/relationships" id="257" r:id="R63d577813e9f4ab0"/>
    <p:sldId xmlns:r="http://schemas.openxmlformats.org/officeDocument/2006/relationships" id="258" r:id="Raffb043d80ea47cd"/>
    <p:sldId xmlns:r="http://schemas.openxmlformats.org/officeDocument/2006/relationships" id="259" r:id="Ra044aab51caf4f3e"/>
    <p:sldId xmlns:r="http://schemas.openxmlformats.org/officeDocument/2006/relationships" id="260" r:id="R4c83e7bf6fcd422f"/>
    <p:sldId xmlns:r="http://schemas.openxmlformats.org/officeDocument/2006/relationships" id="261" r:id="R3e751270082241c4"/>
    <p:sldId xmlns:r="http://schemas.openxmlformats.org/officeDocument/2006/relationships" id="262" r:id="Rcbf577472f6540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2fda84a6314c4a" /><Relationship Type="http://schemas.openxmlformats.org/officeDocument/2006/relationships/slide" Target="/ppt/slides/slide1.xml" Id="R625cd685ef44479b" /><Relationship Type="http://schemas.openxmlformats.org/officeDocument/2006/relationships/slide" Target="/ppt/slides/slide2.xml" Id="R63d577813e9f4ab0" /><Relationship Type="http://schemas.openxmlformats.org/officeDocument/2006/relationships/slide" Target="/ppt/slides/slide3.xml" Id="Raffb043d80ea47cd" /><Relationship Type="http://schemas.openxmlformats.org/officeDocument/2006/relationships/slide" Target="/ppt/slides/slide4.xml" Id="Ra044aab51caf4f3e" /><Relationship Type="http://schemas.openxmlformats.org/officeDocument/2006/relationships/slide" Target="/ppt/slides/slide5.xml" Id="R4c83e7bf6fcd422f" /><Relationship Type="http://schemas.openxmlformats.org/officeDocument/2006/relationships/slide" Target="/ppt/slides/slide6.xml" Id="R3e751270082241c4" /><Relationship Type="http://schemas.openxmlformats.org/officeDocument/2006/relationships/slide" Target="/ppt/slides/slide7.xml" Id="Rcbf577472f6540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b80d5783c84d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265c78faf4025" /><Relationship Type="http://schemas.openxmlformats.org/officeDocument/2006/relationships/theme" Target="/ppt/slideMasters/theme/theme1.xml" Id="R985cd8325c2c43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5265c78faf40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8e9fe336a47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d459305cb46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cdc14edce44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5cd0832934c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f88e931464e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a7831c30c47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63bbe1bd24f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767 929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2 285 573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JOE KLEIN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99 09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robert@kleins.no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www.kleins.no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989 231 588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 HOLDING AS</a:t>
            </a:r>
          </a:p>
        </p:txBody>
      </p:sp>
    </p:spTree>
  </p:cSld>
  <p:clrMapOvr>
    <a:masterClrMapping xmlns:a="http://schemas.openxmlformats.org/drawingml/2006/main"/>
  </p:clrMapOvr>
</p:sld>
</file>