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d708508f3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ecb79b7384431"/>
  </p:sldMasterIdLst>
  <p:sldIdLst>
    <p:sldId xmlns:r="http://schemas.openxmlformats.org/officeDocument/2006/relationships" id="256" r:id="R25ced7e40e704c2c"/>
    <p:sldId xmlns:r="http://schemas.openxmlformats.org/officeDocument/2006/relationships" id="257" r:id="R7c93060c841e451b"/>
    <p:sldId xmlns:r="http://schemas.openxmlformats.org/officeDocument/2006/relationships" id="258" r:id="R8f7fb3af95614986"/>
    <p:sldId xmlns:r="http://schemas.openxmlformats.org/officeDocument/2006/relationships" id="259" r:id="Rdcbc550b0a7d4bf7"/>
    <p:sldId xmlns:r="http://schemas.openxmlformats.org/officeDocument/2006/relationships" id="260" r:id="R07637a584cfd4554"/>
    <p:sldId xmlns:r="http://schemas.openxmlformats.org/officeDocument/2006/relationships" id="261" r:id="R012899c180594fc6"/>
    <p:sldId xmlns:r="http://schemas.openxmlformats.org/officeDocument/2006/relationships" id="262" r:id="Rdc73620863de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ecb79b7384431" /><Relationship Type="http://schemas.openxmlformats.org/officeDocument/2006/relationships/slide" Target="/ppt/slides/slide1.xml" Id="R25ced7e40e704c2c" /><Relationship Type="http://schemas.openxmlformats.org/officeDocument/2006/relationships/slide" Target="/ppt/slides/slide2.xml" Id="R7c93060c841e451b" /><Relationship Type="http://schemas.openxmlformats.org/officeDocument/2006/relationships/slide" Target="/ppt/slides/slide3.xml" Id="R8f7fb3af95614986" /><Relationship Type="http://schemas.openxmlformats.org/officeDocument/2006/relationships/slide" Target="/ppt/slides/slide4.xml" Id="Rdcbc550b0a7d4bf7" /><Relationship Type="http://schemas.openxmlformats.org/officeDocument/2006/relationships/slide" Target="/ppt/slides/slide5.xml" Id="R07637a584cfd4554" /><Relationship Type="http://schemas.openxmlformats.org/officeDocument/2006/relationships/slide" Target="/ppt/slides/slide6.xml" Id="R012899c180594fc6" /><Relationship Type="http://schemas.openxmlformats.org/officeDocument/2006/relationships/slide" Target="/ppt/slides/slide7.xml" Id="Rdc73620863de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b751afc88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4b823b434d17" /><Relationship Type="http://schemas.openxmlformats.org/officeDocument/2006/relationships/theme" Target="/ppt/slideMasters/theme/theme1.xml" Id="R1caf78a0c73a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74b823b43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919cb076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3825e8f4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340dd9ef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822d1e59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5580ead0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1e47c1fc42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4a60ff4c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AMARIE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7 114 764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83 356 713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83 840 217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HELENE BERGE HOLM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HELENE BERGE 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Onkel Eriks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29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AMARIE AS</a:t>
            </a:r>
          </a:p>
        </p:txBody>
      </p:sp>
    </p:spTree>
  </p:cSld>
  <p:clrMapOvr>
    <a:masterClrMapping xmlns:a="http://schemas.openxmlformats.org/drawingml/2006/main"/>
  </p:clrMapOvr>
</p:sld>
</file>