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f8ba5fb9cb48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cb8ebea7574681"/>
  </p:sldMasterIdLst>
  <p:sldIdLst>
    <p:sldId xmlns:r="http://schemas.openxmlformats.org/officeDocument/2006/relationships" id="256" r:id="R1f97709eb24b4e83"/>
    <p:sldId xmlns:r="http://schemas.openxmlformats.org/officeDocument/2006/relationships" id="257" r:id="Rf1759266ad7444fe"/>
    <p:sldId xmlns:r="http://schemas.openxmlformats.org/officeDocument/2006/relationships" id="258" r:id="Rccd0b8d887a34160"/>
    <p:sldId xmlns:r="http://schemas.openxmlformats.org/officeDocument/2006/relationships" id="259" r:id="Rde793169c7234460"/>
    <p:sldId xmlns:r="http://schemas.openxmlformats.org/officeDocument/2006/relationships" id="260" r:id="Re7bc3ee30a9a4684"/>
    <p:sldId xmlns:r="http://schemas.openxmlformats.org/officeDocument/2006/relationships" id="261" r:id="Raa995beeecc14c17"/>
    <p:sldId xmlns:r="http://schemas.openxmlformats.org/officeDocument/2006/relationships" id="262" r:id="R3ebbf09c121240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b8ebea7574681" /><Relationship Type="http://schemas.openxmlformats.org/officeDocument/2006/relationships/slide" Target="/ppt/slides/slide1.xml" Id="R1f97709eb24b4e83" /><Relationship Type="http://schemas.openxmlformats.org/officeDocument/2006/relationships/slide" Target="/ppt/slides/slide2.xml" Id="Rf1759266ad7444fe" /><Relationship Type="http://schemas.openxmlformats.org/officeDocument/2006/relationships/slide" Target="/ppt/slides/slide3.xml" Id="Rccd0b8d887a34160" /><Relationship Type="http://schemas.openxmlformats.org/officeDocument/2006/relationships/slide" Target="/ppt/slides/slide4.xml" Id="Rde793169c7234460" /><Relationship Type="http://schemas.openxmlformats.org/officeDocument/2006/relationships/slide" Target="/ppt/slides/slide5.xml" Id="Re7bc3ee30a9a4684" /><Relationship Type="http://schemas.openxmlformats.org/officeDocument/2006/relationships/slide" Target="/ppt/slides/slide6.xml" Id="Raa995beeecc14c17" /><Relationship Type="http://schemas.openxmlformats.org/officeDocument/2006/relationships/slide" Target="/ppt/slides/slide7.xml" Id="R3ebbf09c121240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57b679ed04b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0fb91164f4924" /><Relationship Type="http://schemas.openxmlformats.org/officeDocument/2006/relationships/theme" Target="/ppt/slideMasters/theme/theme1.xml" Id="Rac63b9a0e11a40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60fb91164f49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dd1a3e15341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fd1674bc849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3aa8448f542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cf0022d2d40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1c17a619a48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a3be6cb8e4a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f49f8992e44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PSAKTIV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PSAKTIV AS ble etablert [år] og holder til i Øksendal.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−724 328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−417 331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17 940 558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18 062 403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STEINAR HUSBY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6610 Øksendal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989 234 250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