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11a08aabd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127d2fb74475a"/>
  </p:sldMasterIdLst>
  <p:sldIdLst>
    <p:sldId xmlns:r="http://schemas.openxmlformats.org/officeDocument/2006/relationships" id="256" r:id="R2456c265282e4b33"/>
    <p:sldId xmlns:r="http://schemas.openxmlformats.org/officeDocument/2006/relationships" id="257" r:id="Ra95ba34d084d460a"/>
    <p:sldId xmlns:r="http://schemas.openxmlformats.org/officeDocument/2006/relationships" id="258" r:id="Rbb34bec494624376"/>
    <p:sldId xmlns:r="http://schemas.openxmlformats.org/officeDocument/2006/relationships" id="259" r:id="Ra9b0ac76c9ac4fcf"/>
    <p:sldId xmlns:r="http://schemas.openxmlformats.org/officeDocument/2006/relationships" id="260" r:id="Rc4e92f70abb44e0e"/>
    <p:sldId xmlns:r="http://schemas.openxmlformats.org/officeDocument/2006/relationships" id="261" r:id="Ra06b789e9b8e4ebe"/>
    <p:sldId xmlns:r="http://schemas.openxmlformats.org/officeDocument/2006/relationships" id="262" r:id="R33501cf4bf38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127d2fb74475a" /><Relationship Type="http://schemas.openxmlformats.org/officeDocument/2006/relationships/slide" Target="/ppt/slides/slide1.xml" Id="R2456c265282e4b33" /><Relationship Type="http://schemas.openxmlformats.org/officeDocument/2006/relationships/slide" Target="/ppt/slides/slide2.xml" Id="Ra95ba34d084d460a" /><Relationship Type="http://schemas.openxmlformats.org/officeDocument/2006/relationships/slide" Target="/ppt/slides/slide3.xml" Id="Rbb34bec494624376" /><Relationship Type="http://schemas.openxmlformats.org/officeDocument/2006/relationships/slide" Target="/ppt/slides/slide4.xml" Id="Ra9b0ac76c9ac4fcf" /><Relationship Type="http://schemas.openxmlformats.org/officeDocument/2006/relationships/slide" Target="/ppt/slides/slide5.xml" Id="Rc4e92f70abb44e0e" /><Relationship Type="http://schemas.openxmlformats.org/officeDocument/2006/relationships/slide" Target="/ppt/slides/slide6.xml" Id="Ra06b789e9b8e4ebe" /><Relationship Type="http://schemas.openxmlformats.org/officeDocument/2006/relationships/slide" Target="/ppt/slides/slide7.xml" Id="R33501cf4bf38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c6f9cc541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03738e22411c" /><Relationship Type="http://schemas.openxmlformats.org/officeDocument/2006/relationships/theme" Target="/ppt/slideMasters/theme/theme1.xml" Id="R41cf266cac1d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703738e22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42607f655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a85d719b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22b390eb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dcba5fba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1024ba3e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159c8966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421cbe59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20 670 058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DALE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DALE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Holger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