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0b05a4858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07efc61184413"/>
  </p:sldMasterIdLst>
  <p:sldIdLst>
    <p:sldId xmlns:r="http://schemas.openxmlformats.org/officeDocument/2006/relationships" id="256" r:id="Rb6e77a23595640df"/>
    <p:sldId xmlns:r="http://schemas.openxmlformats.org/officeDocument/2006/relationships" id="257" r:id="R6bdb2932a1cf4d64"/>
    <p:sldId xmlns:r="http://schemas.openxmlformats.org/officeDocument/2006/relationships" id="258" r:id="Ra4c364bd2e7549dc"/>
    <p:sldId xmlns:r="http://schemas.openxmlformats.org/officeDocument/2006/relationships" id="259" r:id="R92c4b71d0c904065"/>
    <p:sldId xmlns:r="http://schemas.openxmlformats.org/officeDocument/2006/relationships" id="260" r:id="R782938fe5422439f"/>
    <p:sldId xmlns:r="http://schemas.openxmlformats.org/officeDocument/2006/relationships" id="261" r:id="Rb620608d21064af8"/>
    <p:sldId xmlns:r="http://schemas.openxmlformats.org/officeDocument/2006/relationships" id="262" r:id="R6b36810c364a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07efc61184413" /><Relationship Type="http://schemas.openxmlformats.org/officeDocument/2006/relationships/slide" Target="/ppt/slides/slide1.xml" Id="Rb6e77a23595640df" /><Relationship Type="http://schemas.openxmlformats.org/officeDocument/2006/relationships/slide" Target="/ppt/slides/slide2.xml" Id="R6bdb2932a1cf4d64" /><Relationship Type="http://schemas.openxmlformats.org/officeDocument/2006/relationships/slide" Target="/ppt/slides/slide3.xml" Id="Ra4c364bd2e7549dc" /><Relationship Type="http://schemas.openxmlformats.org/officeDocument/2006/relationships/slide" Target="/ppt/slides/slide4.xml" Id="R92c4b71d0c904065" /><Relationship Type="http://schemas.openxmlformats.org/officeDocument/2006/relationships/slide" Target="/ppt/slides/slide5.xml" Id="R782938fe5422439f" /><Relationship Type="http://schemas.openxmlformats.org/officeDocument/2006/relationships/slide" Target="/ppt/slides/slide6.xml" Id="Rb620608d21064af8" /><Relationship Type="http://schemas.openxmlformats.org/officeDocument/2006/relationships/slide" Target="/ppt/slides/slide7.xml" Id="R6b36810c364a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dc504150e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31a056e824cdc" /><Relationship Type="http://schemas.openxmlformats.org/officeDocument/2006/relationships/theme" Target="/ppt/slideMasters/theme/theme1.xml" Id="R0adaea589e23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31a056e82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8ce53d009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0ef5947b7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9b085d842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853fb9157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aebf7a0fd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6e5c74509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7b039fdd3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OSAKONGEN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5 816 713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33 875 047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GRO MATRE HELGEVOLD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MATRE FUNDERUD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MATRE STOPLE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KRISTIN MATRE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MATRE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OSAKONGEN AS</a:t>
            </a:r>
          </a:p>
        </p:txBody>
      </p:sp>
    </p:spTree>
  </p:cSld>
  <p:clrMapOvr>
    <a:masterClrMapping xmlns:a="http://schemas.openxmlformats.org/drawingml/2006/main"/>
  </p:clrMapOvr>
</p:sld>
</file>