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c79df24a6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e3c1ad30b4ad4"/>
  </p:sldMasterIdLst>
  <p:sldIdLst>
    <p:sldId xmlns:r="http://schemas.openxmlformats.org/officeDocument/2006/relationships" id="256" r:id="R60485c8913b5469e"/>
    <p:sldId xmlns:r="http://schemas.openxmlformats.org/officeDocument/2006/relationships" id="257" r:id="R1e9181f827274ed9"/>
    <p:sldId xmlns:r="http://schemas.openxmlformats.org/officeDocument/2006/relationships" id="258" r:id="Re21da413f1094050"/>
    <p:sldId xmlns:r="http://schemas.openxmlformats.org/officeDocument/2006/relationships" id="259" r:id="R8a4047c8d3e24f65"/>
    <p:sldId xmlns:r="http://schemas.openxmlformats.org/officeDocument/2006/relationships" id="260" r:id="Refc18e6c01c54a5c"/>
    <p:sldId xmlns:r="http://schemas.openxmlformats.org/officeDocument/2006/relationships" id="261" r:id="R19fc176c2dfc4899"/>
    <p:sldId xmlns:r="http://schemas.openxmlformats.org/officeDocument/2006/relationships" id="262" r:id="Rf139d052e96c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e3c1ad30b4ad4" /><Relationship Type="http://schemas.openxmlformats.org/officeDocument/2006/relationships/slide" Target="/ppt/slides/slide1.xml" Id="R60485c8913b5469e" /><Relationship Type="http://schemas.openxmlformats.org/officeDocument/2006/relationships/slide" Target="/ppt/slides/slide2.xml" Id="R1e9181f827274ed9" /><Relationship Type="http://schemas.openxmlformats.org/officeDocument/2006/relationships/slide" Target="/ppt/slides/slide3.xml" Id="Re21da413f1094050" /><Relationship Type="http://schemas.openxmlformats.org/officeDocument/2006/relationships/slide" Target="/ppt/slides/slide4.xml" Id="R8a4047c8d3e24f65" /><Relationship Type="http://schemas.openxmlformats.org/officeDocument/2006/relationships/slide" Target="/ppt/slides/slide5.xml" Id="Refc18e6c01c54a5c" /><Relationship Type="http://schemas.openxmlformats.org/officeDocument/2006/relationships/slide" Target="/ppt/slides/slide6.xml" Id="R19fc176c2dfc4899" /><Relationship Type="http://schemas.openxmlformats.org/officeDocument/2006/relationships/slide" Target="/ppt/slides/slide7.xml" Id="Rf139d052e96c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445b69ad9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584aea3954f13" /><Relationship Type="http://schemas.openxmlformats.org/officeDocument/2006/relationships/theme" Target="/ppt/slideMasters/theme/theme1.xml" Id="R32082a11801a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584aea395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e63917837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911023ff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24cd61b1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8327ddb8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4255e6e07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6a60c0ee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f1b3c59a7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BRAVO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−3 466 455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18 737 442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18 783 377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HINNA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Madlalia Terrasse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22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