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a6149df6c44c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1e5d3a3176466a"/>
  </p:sldMasterIdLst>
  <p:sldIdLst>
    <p:sldId xmlns:r="http://schemas.openxmlformats.org/officeDocument/2006/relationships" id="256" r:id="Re98ddaa264cd4e1d"/>
    <p:sldId xmlns:r="http://schemas.openxmlformats.org/officeDocument/2006/relationships" id="257" r:id="Rce60d9beebeb412c"/>
    <p:sldId xmlns:r="http://schemas.openxmlformats.org/officeDocument/2006/relationships" id="258" r:id="Rf3e586e3cbb847d1"/>
    <p:sldId xmlns:r="http://schemas.openxmlformats.org/officeDocument/2006/relationships" id="259" r:id="Re6c9dea2760d4851"/>
    <p:sldId xmlns:r="http://schemas.openxmlformats.org/officeDocument/2006/relationships" id="260" r:id="Rd4dec6273569441f"/>
    <p:sldId xmlns:r="http://schemas.openxmlformats.org/officeDocument/2006/relationships" id="261" r:id="Rd1d0863e464e403f"/>
    <p:sldId xmlns:r="http://schemas.openxmlformats.org/officeDocument/2006/relationships" id="262" r:id="R0cbbf0532d8a4b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e5d3a3176466a" /><Relationship Type="http://schemas.openxmlformats.org/officeDocument/2006/relationships/slide" Target="/ppt/slides/slide1.xml" Id="Re98ddaa264cd4e1d" /><Relationship Type="http://schemas.openxmlformats.org/officeDocument/2006/relationships/slide" Target="/ppt/slides/slide2.xml" Id="Rce60d9beebeb412c" /><Relationship Type="http://schemas.openxmlformats.org/officeDocument/2006/relationships/slide" Target="/ppt/slides/slide3.xml" Id="Rf3e586e3cbb847d1" /><Relationship Type="http://schemas.openxmlformats.org/officeDocument/2006/relationships/slide" Target="/ppt/slides/slide4.xml" Id="Re6c9dea2760d4851" /><Relationship Type="http://schemas.openxmlformats.org/officeDocument/2006/relationships/slide" Target="/ppt/slides/slide5.xml" Id="Rd4dec6273569441f" /><Relationship Type="http://schemas.openxmlformats.org/officeDocument/2006/relationships/slide" Target="/ppt/slides/slide6.xml" Id="Rd1d0863e464e403f" /><Relationship Type="http://schemas.openxmlformats.org/officeDocument/2006/relationships/slide" Target="/ppt/slides/slide7.xml" Id="R0cbbf0532d8a4b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c8d61556340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fa63a5cec4519" /><Relationship Type="http://schemas.openxmlformats.org/officeDocument/2006/relationships/theme" Target="/ppt/slideMasters/theme/theme1.xml" Id="R6648e5aa1d454e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cfa63a5cec45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10ac72aa74b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34be8012c4f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0cd4d8fa34e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7e591829e49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146db13c544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05c64fb7f48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47f5c74e549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 DAHL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DAHL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 DAHL ENGINEERING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DAHL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DAHL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DAHL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13 661 368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13 363 945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13 211 730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62 216 720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66 966 013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DAHL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DAHL  –  51,5 %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DAHL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DAHL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KRISTIANSEN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THEODOR KRISTIANSEN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DAHL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Sogstieika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1446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989 236 148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 DAHL ENGINEERING AS</a:t>
            </a:r>
          </a:p>
        </p:txBody>
      </p:sp>
    </p:spTree>
  </p:cSld>
  <p:clrMapOvr>
    <a:masterClrMapping xmlns:a="http://schemas.openxmlformats.org/drawingml/2006/main"/>
  </p:clrMapOvr>
</p:sld>
</file>