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d2dd0064f4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706c9a50534a77"/>
  </p:sldMasterIdLst>
  <p:sldIdLst>
    <p:sldId xmlns:r="http://schemas.openxmlformats.org/officeDocument/2006/relationships" id="256" r:id="Rb5709d09a1e046dd"/>
    <p:sldId xmlns:r="http://schemas.openxmlformats.org/officeDocument/2006/relationships" id="257" r:id="R794c6c1206654d07"/>
    <p:sldId xmlns:r="http://schemas.openxmlformats.org/officeDocument/2006/relationships" id="258" r:id="R323958e0b921428e"/>
    <p:sldId xmlns:r="http://schemas.openxmlformats.org/officeDocument/2006/relationships" id="259" r:id="R476443a90c924f01"/>
    <p:sldId xmlns:r="http://schemas.openxmlformats.org/officeDocument/2006/relationships" id="260" r:id="R0a5f0769c59a45a2"/>
    <p:sldId xmlns:r="http://schemas.openxmlformats.org/officeDocument/2006/relationships" id="261" r:id="Re304d1c1202f4d88"/>
    <p:sldId xmlns:r="http://schemas.openxmlformats.org/officeDocument/2006/relationships" id="262" r:id="R5f226bfe280c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06c9a50534a77" /><Relationship Type="http://schemas.openxmlformats.org/officeDocument/2006/relationships/slide" Target="/ppt/slides/slide1.xml" Id="Rb5709d09a1e046dd" /><Relationship Type="http://schemas.openxmlformats.org/officeDocument/2006/relationships/slide" Target="/ppt/slides/slide2.xml" Id="R794c6c1206654d07" /><Relationship Type="http://schemas.openxmlformats.org/officeDocument/2006/relationships/slide" Target="/ppt/slides/slide3.xml" Id="R323958e0b921428e" /><Relationship Type="http://schemas.openxmlformats.org/officeDocument/2006/relationships/slide" Target="/ppt/slides/slide4.xml" Id="R476443a90c924f01" /><Relationship Type="http://schemas.openxmlformats.org/officeDocument/2006/relationships/slide" Target="/ppt/slides/slide5.xml" Id="R0a5f0769c59a45a2" /><Relationship Type="http://schemas.openxmlformats.org/officeDocument/2006/relationships/slide" Target="/ppt/slides/slide6.xml" Id="Re304d1c1202f4d88" /><Relationship Type="http://schemas.openxmlformats.org/officeDocument/2006/relationships/slide" Target="/ppt/slides/slide7.xml" Id="R5f226bfe280c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cf74c58a1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dc1b8d0f341d4" /><Relationship Type="http://schemas.openxmlformats.org/officeDocument/2006/relationships/theme" Target="/ppt/slideMasters/theme/theme1.xml" Id="R57847465f8c64c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8dc1b8d0f3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0804f7a3b4d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9ed52405247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34120858c42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46524854341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e69c93d704e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019c47e4141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e59678c8342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VIKNA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VIKNA EIENDOM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−1 329 126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4 262 802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16 935 958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VIKNA INVEST AS  –  61,5 %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WILLIKSEN FORVALTNING AS  –  38,6 %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Flerengstrand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989 238 590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VIKNA EIENDOM AS</a:t>
            </a:r>
          </a:p>
        </p:txBody>
      </p:sp>
    </p:spTree>
  </p:cSld>
  <p:clrMapOvr>
    <a:masterClrMapping xmlns:a="http://schemas.openxmlformats.org/drawingml/2006/main"/>
  </p:clrMapOvr>
</p:sld>
</file>