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515cbb1ce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96329a6cd445f"/>
  </p:sldMasterIdLst>
  <p:sldIdLst>
    <p:sldId xmlns:r="http://schemas.openxmlformats.org/officeDocument/2006/relationships" id="256" r:id="R070c0572de674ba2"/>
    <p:sldId xmlns:r="http://schemas.openxmlformats.org/officeDocument/2006/relationships" id="257" r:id="Ra0966ca22b2e4491"/>
    <p:sldId xmlns:r="http://schemas.openxmlformats.org/officeDocument/2006/relationships" id="258" r:id="Re9bdeec41a9049fe"/>
    <p:sldId xmlns:r="http://schemas.openxmlformats.org/officeDocument/2006/relationships" id="259" r:id="Rc47b073fb4a34c12"/>
    <p:sldId xmlns:r="http://schemas.openxmlformats.org/officeDocument/2006/relationships" id="260" r:id="R3c809ba8e97b4530"/>
    <p:sldId xmlns:r="http://schemas.openxmlformats.org/officeDocument/2006/relationships" id="261" r:id="R1093818600054946"/>
    <p:sldId xmlns:r="http://schemas.openxmlformats.org/officeDocument/2006/relationships" id="262" r:id="R6f0fcfc2b247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96329a6cd445f" /><Relationship Type="http://schemas.openxmlformats.org/officeDocument/2006/relationships/slide" Target="/ppt/slides/slide1.xml" Id="R070c0572de674ba2" /><Relationship Type="http://schemas.openxmlformats.org/officeDocument/2006/relationships/slide" Target="/ppt/slides/slide2.xml" Id="Ra0966ca22b2e4491" /><Relationship Type="http://schemas.openxmlformats.org/officeDocument/2006/relationships/slide" Target="/ppt/slides/slide3.xml" Id="Re9bdeec41a9049fe" /><Relationship Type="http://schemas.openxmlformats.org/officeDocument/2006/relationships/slide" Target="/ppt/slides/slide4.xml" Id="Rc47b073fb4a34c12" /><Relationship Type="http://schemas.openxmlformats.org/officeDocument/2006/relationships/slide" Target="/ppt/slides/slide5.xml" Id="R3c809ba8e97b4530" /><Relationship Type="http://schemas.openxmlformats.org/officeDocument/2006/relationships/slide" Target="/ppt/slides/slide6.xml" Id="R1093818600054946" /><Relationship Type="http://schemas.openxmlformats.org/officeDocument/2006/relationships/slide" Target="/ppt/slides/slide7.xml" Id="R6f0fcfc2b247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66d1d6de645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671b9d794ef9" /><Relationship Type="http://schemas.openxmlformats.org/officeDocument/2006/relationships/theme" Target="/ppt/slideMasters/theme/theme1.xml" Id="Rba531d271250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3671b9d79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261127d2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6fa796b5d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138aa27e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209098c3c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64e39f1ec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e81f0506247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2947887c1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SLETTEN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