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1eb18714cd44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cc0434859a49fd"/>
  </p:sldMasterIdLst>
  <p:sldIdLst>
    <p:sldId xmlns:r="http://schemas.openxmlformats.org/officeDocument/2006/relationships" id="256" r:id="R58aeb52dc1a14470"/>
    <p:sldId xmlns:r="http://schemas.openxmlformats.org/officeDocument/2006/relationships" id="257" r:id="Rbe3933e8be984c01"/>
    <p:sldId xmlns:r="http://schemas.openxmlformats.org/officeDocument/2006/relationships" id="258" r:id="R48ef0570f07345c3"/>
    <p:sldId xmlns:r="http://schemas.openxmlformats.org/officeDocument/2006/relationships" id="259" r:id="R7a7396088c1c407a"/>
    <p:sldId xmlns:r="http://schemas.openxmlformats.org/officeDocument/2006/relationships" id="260" r:id="R2d1ba04faa4f4316"/>
    <p:sldId xmlns:r="http://schemas.openxmlformats.org/officeDocument/2006/relationships" id="261" r:id="R35ab48c09a7246c1"/>
    <p:sldId xmlns:r="http://schemas.openxmlformats.org/officeDocument/2006/relationships" id="262" r:id="Rdc83a8f890ff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c0434859a49fd" /><Relationship Type="http://schemas.openxmlformats.org/officeDocument/2006/relationships/slide" Target="/ppt/slides/slide1.xml" Id="R58aeb52dc1a14470" /><Relationship Type="http://schemas.openxmlformats.org/officeDocument/2006/relationships/slide" Target="/ppt/slides/slide2.xml" Id="Rbe3933e8be984c01" /><Relationship Type="http://schemas.openxmlformats.org/officeDocument/2006/relationships/slide" Target="/ppt/slides/slide3.xml" Id="R48ef0570f07345c3" /><Relationship Type="http://schemas.openxmlformats.org/officeDocument/2006/relationships/slide" Target="/ppt/slides/slide4.xml" Id="R7a7396088c1c407a" /><Relationship Type="http://schemas.openxmlformats.org/officeDocument/2006/relationships/slide" Target="/ppt/slides/slide5.xml" Id="R2d1ba04faa4f4316" /><Relationship Type="http://schemas.openxmlformats.org/officeDocument/2006/relationships/slide" Target="/ppt/slides/slide6.xml" Id="R35ab48c09a7246c1" /><Relationship Type="http://schemas.openxmlformats.org/officeDocument/2006/relationships/slide" Target="/ppt/slides/slide7.xml" Id="Rdc83a8f890ff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4c0874df14b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822b53062496b" /><Relationship Type="http://schemas.openxmlformats.org/officeDocument/2006/relationships/theme" Target="/ppt/slideMasters/theme/theme1.xml" Id="Re52debf97aa940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8822b53062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4cc8dc2f744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aec8a1db349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292bd3b65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be95e71a748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bbfc49fb5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4fafe041c4b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3ec145b1640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TROMMAKLAKKEN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TROMMAKLAKKEN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15 028 104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16 542 000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STUB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BROHOLM STUB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 BROHOLM STUB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Vikan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