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16d46a2e3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93ea0f1ce4ce6"/>
  </p:sldMasterIdLst>
  <p:sldIdLst>
    <p:sldId xmlns:r="http://schemas.openxmlformats.org/officeDocument/2006/relationships" id="256" r:id="R338ae8e8e9324813"/>
    <p:sldId xmlns:r="http://schemas.openxmlformats.org/officeDocument/2006/relationships" id="257" r:id="Rc3d671c3ccc94cf8"/>
    <p:sldId xmlns:r="http://schemas.openxmlformats.org/officeDocument/2006/relationships" id="258" r:id="Rfaa4d26294594415"/>
    <p:sldId xmlns:r="http://schemas.openxmlformats.org/officeDocument/2006/relationships" id="259" r:id="Re74540bc82724be2"/>
    <p:sldId xmlns:r="http://schemas.openxmlformats.org/officeDocument/2006/relationships" id="260" r:id="Rb138a44db18c4e94"/>
    <p:sldId xmlns:r="http://schemas.openxmlformats.org/officeDocument/2006/relationships" id="261" r:id="Rd0ae498e643d4c1f"/>
    <p:sldId xmlns:r="http://schemas.openxmlformats.org/officeDocument/2006/relationships" id="262" r:id="Rd54350490fed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93ea0f1ce4ce6" /><Relationship Type="http://schemas.openxmlformats.org/officeDocument/2006/relationships/slide" Target="/ppt/slides/slide1.xml" Id="R338ae8e8e9324813" /><Relationship Type="http://schemas.openxmlformats.org/officeDocument/2006/relationships/slide" Target="/ppt/slides/slide2.xml" Id="Rc3d671c3ccc94cf8" /><Relationship Type="http://schemas.openxmlformats.org/officeDocument/2006/relationships/slide" Target="/ppt/slides/slide3.xml" Id="Rfaa4d26294594415" /><Relationship Type="http://schemas.openxmlformats.org/officeDocument/2006/relationships/slide" Target="/ppt/slides/slide4.xml" Id="Re74540bc82724be2" /><Relationship Type="http://schemas.openxmlformats.org/officeDocument/2006/relationships/slide" Target="/ppt/slides/slide5.xml" Id="Rb138a44db18c4e94" /><Relationship Type="http://schemas.openxmlformats.org/officeDocument/2006/relationships/slide" Target="/ppt/slides/slide6.xml" Id="Rd0ae498e643d4c1f" /><Relationship Type="http://schemas.openxmlformats.org/officeDocument/2006/relationships/slide" Target="/ppt/slides/slide7.xml" Id="Rd54350490fed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cf50669f6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da3c2d5f44a9" /><Relationship Type="http://schemas.openxmlformats.org/officeDocument/2006/relationships/theme" Target="/ppt/slideMasters/theme/theme1.xml" Id="Rf853c6ab2466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5da3c2d5f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9a5ce5dff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48129b69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0fbb79d2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f1af9cdde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bba7f486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6504c27b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7b11454b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