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663a502e364d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aa230f18d64b51"/>
  </p:sldMasterIdLst>
  <p:sldIdLst>
    <p:sldId xmlns:r="http://schemas.openxmlformats.org/officeDocument/2006/relationships" id="256" r:id="R8e385c8601a94f4d"/>
    <p:sldId xmlns:r="http://schemas.openxmlformats.org/officeDocument/2006/relationships" id="257" r:id="R2ed3486e0987471b"/>
    <p:sldId xmlns:r="http://schemas.openxmlformats.org/officeDocument/2006/relationships" id="258" r:id="R3161854f2e844201"/>
    <p:sldId xmlns:r="http://schemas.openxmlformats.org/officeDocument/2006/relationships" id="259" r:id="R56657782f85b42cd"/>
    <p:sldId xmlns:r="http://schemas.openxmlformats.org/officeDocument/2006/relationships" id="260" r:id="R3882d625afdb49cb"/>
    <p:sldId xmlns:r="http://schemas.openxmlformats.org/officeDocument/2006/relationships" id="261" r:id="R326502c2561b42ed"/>
    <p:sldId xmlns:r="http://schemas.openxmlformats.org/officeDocument/2006/relationships" id="262" r:id="R25d7ae0b28744d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aa230f18d64b51" /><Relationship Type="http://schemas.openxmlformats.org/officeDocument/2006/relationships/slide" Target="/ppt/slides/slide1.xml" Id="R8e385c8601a94f4d" /><Relationship Type="http://schemas.openxmlformats.org/officeDocument/2006/relationships/slide" Target="/ppt/slides/slide2.xml" Id="R2ed3486e0987471b" /><Relationship Type="http://schemas.openxmlformats.org/officeDocument/2006/relationships/slide" Target="/ppt/slides/slide3.xml" Id="R3161854f2e844201" /><Relationship Type="http://schemas.openxmlformats.org/officeDocument/2006/relationships/slide" Target="/ppt/slides/slide4.xml" Id="R56657782f85b42cd" /><Relationship Type="http://schemas.openxmlformats.org/officeDocument/2006/relationships/slide" Target="/ppt/slides/slide5.xml" Id="R3882d625afdb49cb" /><Relationship Type="http://schemas.openxmlformats.org/officeDocument/2006/relationships/slide" Target="/ppt/slides/slide6.xml" Id="R326502c2561b42ed" /><Relationship Type="http://schemas.openxmlformats.org/officeDocument/2006/relationships/slide" Target="/ppt/slides/slide7.xml" Id="R25d7ae0b28744d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b67028d56445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6a871442d4f56" /><Relationship Type="http://schemas.openxmlformats.org/officeDocument/2006/relationships/theme" Target="/ppt/slideMasters/theme/theme1.xml" Id="Rdb618ef2cb5644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46a871442d4f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843925858444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959c82ded42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6831b6cb1845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624479be147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d8318ba72347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ef406d025641f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5fcf1a03ec4e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GOPLEN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GOPLEN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GOPLEN INVEST AS ble etablert [år] og holder til i Eina.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GOPLEN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GOPLEN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GOPLEN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−105 961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492 910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12 914 699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13 091 321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GOPLEN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MARIE BØRRESEN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GOPLEN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Fjordgata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2843 Eina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19 53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989 240 617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GOPLEN INVEST AS</a:t>
            </a:r>
          </a:p>
        </p:txBody>
      </p:sp>
    </p:spTree>
  </p:cSld>
  <p:clrMapOvr>
    <a:masterClrMapping xmlns:a="http://schemas.openxmlformats.org/drawingml/2006/main"/>
  </p:clrMapOvr>
</p:sld>
</file>