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75af6ebed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ff49324224293"/>
  </p:sldMasterIdLst>
  <p:sldIdLst>
    <p:sldId xmlns:r="http://schemas.openxmlformats.org/officeDocument/2006/relationships" id="256" r:id="R68124089029e4ccd"/>
    <p:sldId xmlns:r="http://schemas.openxmlformats.org/officeDocument/2006/relationships" id="257" r:id="Ra2b20c3945a043c2"/>
    <p:sldId xmlns:r="http://schemas.openxmlformats.org/officeDocument/2006/relationships" id="258" r:id="Ra62e96055ae94c8a"/>
    <p:sldId xmlns:r="http://schemas.openxmlformats.org/officeDocument/2006/relationships" id="259" r:id="Rdde1e47a64b84fae"/>
    <p:sldId xmlns:r="http://schemas.openxmlformats.org/officeDocument/2006/relationships" id="260" r:id="Rda00ecfad162474a"/>
    <p:sldId xmlns:r="http://schemas.openxmlformats.org/officeDocument/2006/relationships" id="261" r:id="R5a3f0ede201a4282"/>
    <p:sldId xmlns:r="http://schemas.openxmlformats.org/officeDocument/2006/relationships" id="262" r:id="Rb8c435f7896e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ff49324224293" /><Relationship Type="http://schemas.openxmlformats.org/officeDocument/2006/relationships/slide" Target="/ppt/slides/slide1.xml" Id="R68124089029e4ccd" /><Relationship Type="http://schemas.openxmlformats.org/officeDocument/2006/relationships/slide" Target="/ppt/slides/slide2.xml" Id="Ra2b20c3945a043c2" /><Relationship Type="http://schemas.openxmlformats.org/officeDocument/2006/relationships/slide" Target="/ppt/slides/slide3.xml" Id="Ra62e96055ae94c8a" /><Relationship Type="http://schemas.openxmlformats.org/officeDocument/2006/relationships/slide" Target="/ppt/slides/slide4.xml" Id="Rdde1e47a64b84fae" /><Relationship Type="http://schemas.openxmlformats.org/officeDocument/2006/relationships/slide" Target="/ppt/slides/slide5.xml" Id="Rda00ecfad162474a" /><Relationship Type="http://schemas.openxmlformats.org/officeDocument/2006/relationships/slide" Target="/ppt/slides/slide6.xml" Id="R5a3f0ede201a4282" /><Relationship Type="http://schemas.openxmlformats.org/officeDocument/2006/relationships/slide" Target="/ppt/slides/slide7.xml" Id="Rb8c435f7896e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113a02837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a87b0c4c430a" /><Relationship Type="http://schemas.openxmlformats.org/officeDocument/2006/relationships/theme" Target="/ppt/slideMasters/theme/theme1.xml" Id="R006c92ec7541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1a87b0c4c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c38f756e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4d116bd4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768a92b6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cefb85f6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3c6c9397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c6a2f430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58c4fc15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15 980 179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BJØRN FINJORD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Bjørn Finjord, Jektvika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