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cfa33c95d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7173bff934c39"/>
  </p:sldMasterIdLst>
  <p:sldIdLst>
    <p:sldId xmlns:r="http://schemas.openxmlformats.org/officeDocument/2006/relationships" id="256" r:id="Re8bd1382620044d8"/>
    <p:sldId xmlns:r="http://schemas.openxmlformats.org/officeDocument/2006/relationships" id="257" r:id="Rb45013fbf32b4be8"/>
    <p:sldId xmlns:r="http://schemas.openxmlformats.org/officeDocument/2006/relationships" id="258" r:id="Rda740c5f64be40d2"/>
    <p:sldId xmlns:r="http://schemas.openxmlformats.org/officeDocument/2006/relationships" id="259" r:id="Rc1175c55e5c547b6"/>
    <p:sldId xmlns:r="http://schemas.openxmlformats.org/officeDocument/2006/relationships" id="260" r:id="R20abd767ae3f4d87"/>
    <p:sldId xmlns:r="http://schemas.openxmlformats.org/officeDocument/2006/relationships" id="261" r:id="R5eb2c9bb96364043"/>
    <p:sldId xmlns:r="http://schemas.openxmlformats.org/officeDocument/2006/relationships" id="262" r:id="R69bb5cb7fec4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7173bff934c39" /><Relationship Type="http://schemas.openxmlformats.org/officeDocument/2006/relationships/slide" Target="/ppt/slides/slide1.xml" Id="Re8bd1382620044d8" /><Relationship Type="http://schemas.openxmlformats.org/officeDocument/2006/relationships/slide" Target="/ppt/slides/slide2.xml" Id="Rb45013fbf32b4be8" /><Relationship Type="http://schemas.openxmlformats.org/officeDocument/2006/relationships/slide" Target="/ppt/slides/slide3.xml" Id="Rda740c5f64be40d2" /><Relationship Type="http://schemas.openxmlformats.org/officeDocument/2006/relationships/slide" Target="/ppt/slides/slide4.xml" Id="Rc1175c55e5c547b6" /><Relationship Type="http://schemas.openxmlformats.org/officeDocument/2006/relationships/slide" Target="/ppt/slides/slide5.xml" Id="R20abd767ae3f4d87" /><Relationship Type="http://schemas.openxmlformats.org/officeDocument/2006/relationships/slide" Target="/ppt/slides/slide6.xml" Id="R5eb2c9bb96364043" /><Relationship Type="http://schemas.openxmlformats.org/officeDocument/2006/relationships/slide" Target="/ppt/slides/slide7.xml" Id="R69bb5cb7fec4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135dbe724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bc3e504c4d26" /><Relationship Type="http://schemas.openxmlformats.org/officeDocument/2006/relationships/theme" Target="/ppt/slideMasters/theme/theme1.xml" Id="R1263883262b2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abc3e504c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9cb5b4a38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03bfabc11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1fded411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83367166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5e873d15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b16c24fb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4f1f9132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SEMUNDSETH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SEMUNDSETH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46 991 307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49 055 564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SEMUNDSETH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65 29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