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e83ddd517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0efe02dc248b6"/>
  </p:sldMasterIdLst>
  <p:sldIdLst>
    <p:sldId xmlns:r="http://schemas.openxmlformats.org/officeDocument/2006/relationships" id="256" r:id="Rf6d5da8e33c741b8"/>
    <p:sldId xmlns:r="http://schemas.openxmlformats.org/officeDocument/2006/relationships" id="257" r:id="Rcec02837b2374177"/>
    <p:sldId xmlns:r="http://schemas.openxmlformats.org/officeDocument/2006/relationships" id="258" r:id="R1ef55fef642a476a"/>
    <p:sldId xmlns:r="http://schemas.openxmlformats.org/officeDocument/2006/relationships" id="259" r:id="R177cdfed80b846b1"/>
    <p:sldId xmlns:r="http://schemas.openxmlformats.org/officeDocument/2006/relationships" id="260" r:id="Re0e07c6c3b064508"/>
    <p:sldId xmlns:r="http://schemas.openxmlformats.org/officeDocument/2006/relationships" id="261" r:id="R3848aa696a4944cc"/>
    <p:sldId xmlns:r="http://schemas.openxmlformats.org/officeDocument/2006/relationships" id="262" r:id="R8b6525b2f816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0efe02dc248b6" /><Relationship Type="http://schemas.openxmlformats.org/officeDocument/2006/relationships/slide" Target="/ppt/slides/slide1.xml" Id="Rf6d5da8e33c741b8" /><Relationship Type="http://schemas.openxmlformats.org/officeDocument/2006/relationships/slide" Target="/ppt/slides/slide2.xml" Id="Rcec02837b2374177" /><Relationship Type="http://schemas.openxmlformats.org/officeDocument/2006/relationships/slide" Target="/ppt/slides/slide3.xml" Id="R1ef55fef642a476a" /><Relationship Type="http://schemas.openxmlformats.org/officeDocument/2006/relationships/slide" Target="/ppt/slides/slide4.xml" Id="R177cdfed80b846b1" /><Relationship Type="http://schemas.openxmlformats.org/officeDocument/2006/relationships/slide" Target="/ppt/slides/slide5.xml" Id="Re0e07c6c3b064508" /><Relationship Type="http://schemas.openxmlformats.org/officeDocument/2006/relationships/slide" Target="/ppt/slides/slide6.xml" Id="R3848aa696a4944cc" /><Relationship Type="http://schemas.openxmlformats.org/officeDocument/2006/relationships/slide" Target="/ppt/slides/slide7.xml" Id="R8b6525b2f816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ed75e4b79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244416b3c4eba" /><Relationship Type="http://schemas.openxmlformats.org/officeDocument/2006/relationships/theme" Target="/ppt/slideMasters/theme/theme1.xml" Id="R6f95dd481df34d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1244416b3c4e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b27c3ced1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970aa22ce4e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232549632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ebb3acfeb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9ef43d265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7a14c2fed49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257087c4a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BUKKEVIK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BUKKEVIK INVESTERING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11 239 563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BUKKEVIK INVESTERING AS</a:t>
            </a:r>
          </a:p>
        </p:txBody>
      </p:sp>
    </p:spTree>
  </p:cSld>
  <p:clrMapOvr>
    <a:masterClrMapping xmlns:a="http://schemas.openxmlformats.org/drawingml/2006/main"/>
  </p:clrMapOvr>
</p:sld>
</file>