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c315e5058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d6323681847ab"/>
  </p:sldMasterIdLst>
  <p:sldIdLst>
    <p:sldId xmlns:r="http://schemas.openxmlformats.org/officeDocument/2006/relationships" id="256" r:id="Rcb4b3d0f9e4d45f7"/>
    <p:sldId xmlns:r="http://schemas.openxmlformats.org/officeDocument/2006/relationships" id="257" r:id="R4b3bdb1e7e524296"/>
    <p:sldId xmlns:r="http://schemas.openxmlformats.org/officeDocument/2006/relationships" id="258" r:id="Rb466dbca1c5d4a7d"/>
    <p:sldId xmlns:r="http://schemas.openxmlformats.org/officeDocument/2006/relationships" id="259" r:id="R27d826f4279e4118"/>
    <p:sldId xmlns:r="http://schemas.openxmlformats.org/officeDocument/2006/relationships" id="260" r:id="Rf7c4f0aa8a3d4c0c"/>
    <p:sldId xmlns:r="http://schemas.openxmlformats.org/officeDocument/2006/relationships" id="261" r:id="R90289efa42de4951"/>
    <p:sldId xmlns:r="http://schemas.openxmlformats.org/officeDocument/2006/relationships" id="262" r:id="Rf1837422591f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d6323681847ab" /><Relationship Type="http://schemas.openxmlformats.org/officeDocument/2006/relationships/slide" Target="/ppt/slides/slide1.xml" Id="Rcb4b3d0f9e4d45f7" /><Relationship Type="http://schemas.openxmlformats.org/officeDocument/2006/relationships/slide" Target="/ppt/slides/slide2.xml" Id="R4b3bdb1e7e524296" /><Relationship Type="http://schemas.openxmlformats.org/officeDocument/2006/relationships/slide" Target="/ppt/slides/slide3.xml" Id="Rb466dbca1c5d4a7d" /><Relationship Type="http://schemas.openxmlformats.org/officeDocument/2006/relationships/slide" Target="/ppt/slides/slide4.xml" Id="R27d826f4279e4118" /><Relationship Type="http://schemas.openxmlformats.org/officeDocument/2006/relationships/slide" Target="/ppt/slides/slide5.xml" Id="Rf7c4f0aa8a3d4c0c" /><Relationship Type="http://schemas.openxmlformats.org/officeDocument/2006/relationships/slide" Target="/ppt/slides/slide6.xml" Id="R90289efa42de4951" /><Relationship Type="http://schemas.openxmlformats.org/officeDocument/2006/relationships/slide" Target="/ppt/slides/slide7.xml" Id="Rf1837422591f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259cc82be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9511127ec48c3" /><Relationship Type="http://schemas.openxmlformats.org/officeDocument/2006/relationships/theme" Target="/ppt/slideMasters/theme/theme1.xml" Id="Rc9b40274cc8e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9511127ec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b751b4c2f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fae97949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bae50758c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826653214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028f5b95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11e17bba1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c02445ba8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 CONSULT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89 303 973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94 129 529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MARTIN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H0602, Gjøastredet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