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c12a1899f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4913c57854ffb"/>
  </p:sldMasterIdLst>
  <p:sldIdLst>
    <p:sldId xmlns:r="http://schemas.openxmlformats.org/officeDocument/2006/relationships" id="256" r:id="R72b0cbafee474e09"/>
    <p:sldId xmlns:r="http://schemas.openxmlformats.org/officeDocument/2006/relationships" id="257" r:id="R961772d56ae54598"/>
    <p:sldId xmlns:r="http://schemas.openxmlformats.org/officeDocument/2006/relationships" id="258" r:id="R8a95802761fc48c1"/>
    <p:sldId xmlns:r="http://schemas.openxmlformats.org/officeDocument/2006/relationships" id="259" r:id="Rfa4f991cec364d08"/>
    <p:sldId xmlns:r="http://schemas.openxmlformats.org/officeDocument/2006/relationships" id="260" r:id="Rdd8052817ffb4350"/>
    <p:sldId xmlns:r="http://schemas.openxmlformats.org/officeDocument/2006/relationships" id="261" r:id="R00913cc038924bfa"/>
    <p:sldId xmlns:r="http://schemas.openxmlformats.org/officeDocument/2006/relationships" id="262" r:id="R3356d2546c6b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4913c57854ffb" /><Relationship Type="http://schemas.openxmlformats.org/officeDocument/2006/relationships/slide" Target="/ppt/slides/slide1.xml" Id="R72b0cbafee474e09" /><Relationship Type="http://schemas.openxmlformats.org/officeDocument/2006/relationships/slide" Target="/ppt/slides/slide2.xml" Id="R961772d56ae54598" /><Relationship Type="http://schemas.openxmlformats.org/officeDocument/2006/relationships/slide" Target="/ppt/slides/slide3.xml" Id="R8a95802761fc48c1" /><Relationship Type="http://schemas.openxmlformats.org/officeDocument/2006/relationships/slide" Target="/ppt/slides/slide4.xml" Id="Rfa4f991cec364d08" /><Relationship Type="http://schemas.openxmlformats.org/officeDocument/2006/relationships/slide" Target="/ppt/slides/slide5.xml" Id="Rdd8052817ffb4350" /><Relationship Type="http://schemas.openxmlformats.org/officeDocument/2006/relationships/slide" Target="/ppt/slides/slide6.xml" Id="R00913cc038924bfa" /><Relationship Type="http://schemas.openxmlformats.org/officeDocument/2006/relationships/slide" Target="/ppt/slides/slide7.xml" Id="R3356d2546c6b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1f9d7b3b3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5c28092d4db9" /><Relationship Type="http://schemas.openxmlformats.org/officeDocument/2006/relationships/theme" Target="/ppt/slideMasters/theme/theme1.xml" Id="R9de96bc17e41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d5c28092d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564dc0e6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2bd5346b42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90a01130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9d7c79856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a17bc9a346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0bcdf1f3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854a3565c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LAKRIS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8 352 320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32 178 917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VAKSVIK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 Vaksvik, Kjøita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989 244 124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LAKRIS INVEST AS</a:t>
            </a:r>
          </a:p>
        </p:txBody>
      </p:sp>
    </p:spTree>
  </p:cSld>
  <p:clrMapOvr>
    <a:masterClrMapping xmlns:a="http://schemas.openxmlformats.org/drawingml/2006/main"/>
  </p:clrMapOvr>
</p:sld>
</file>