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c6f37ea23741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d126b8e3124e98"/>
  </p:sldMasterIdLst>
  <p:sldIdLst>
    <p:sldId xmlns:r="http://schemas.openxmlformats.org/officeDocument/2006/relationships" id="256" r:id="R35aff820e0514339"/>
    <p:sldId xmlns:r="http://schemas.openxmlformats.org/officeDocument/2006/relationships" id="257" r:id="R1a0967b58c914a14"/>
    <p:sldId xmlns:r="http://schemas.openxmlformats.org/officeDocument/2006/relationships" id="258" r:id="R15877bbf9bf14270"/>
    <p:sldId xmlns:r="http://schemas.openxmlformats.org/officeDocument/2006/relationships" id="259" r:id="R1d0500cc920e4e5e"/>
    <p:sldId xmlns:r="http://schemas.openxmlformats.org/officeDocument/2006/relationships" id="260" r:id="R298b7d6691a74c11"/>
    <p:sldId xmlns:r="http://schemas.openxmlformats.org/officeDocument/2006/relationships" id="261" r:id="R86b22ff5c0a24139"/>
    <p:sldId xmlns:r="http://schemas.openxmlformats.org/officeDocument/2006/relationships" id="262" r:id="Reae3382f98ab49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d126b8e3124e98" /><Relationship Type="http://schemas.openxmlformats.org/officeDocument/2006/relationships/slide" Target="/ppt/slides/slide1.xml" Id="R35aff820e0514339" /><Relationship Type="http://schemas.openxmlformats.org/officeDocument/2006/relationships/slide" Target="/ppt/slides/slide2.xml" Id="R1a0967b58c914a14" /><Relationship Type="http://schemas.openxmlformats.org/officeDocument/2006/relationships/slide" Target="/ppt/slides/slide3.xml" Id="R15877bbf9bf14270" /><Relationship Type="http://schemas.openxmlformats.org/officeDocument/2006/relationships/slide" Target="/ppt/slides/slide4.xml" Id="R1d0500cc920e4e5e" /><Relationship Type="http://schemas.openxmlformats.org/officeDocument/2006/relationships/slide" Target="/ppt/slides/slide5.xml" Id="R298b7d6691a74c11" /><Relationship Type="http://schemas.openxmlformats.org/officeDocument/2006/relationships/slide" Target="/ppt/slides/slide6.xml" Id="R86b22ff5c0a24139" /><Relationship Type="http://schemas.openxmlformats.org/officeDocument/2006/relationships/slide" Target="/ppt/slides/slide7.xml" Id="Reae3382f98ab49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54ffc831c645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10119b40742f7" /><Relationship Type="http://schemas.openxmlformats.org/officeDocument/2006/relationships/theme" Target="/ppt/slideMasters/theme/theme1.xml" Id="R91761157635a49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f10119b40742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dd61da2f74f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8e406cfaa4b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f4c894dbf44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08af3d34944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29f627e524e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637f1f1a644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afb71c2734a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FALCH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INVEST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559 474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23 309 593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32 042 101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HAVDAL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Øyvindsvegen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989 245 031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FALCH INVEST AS</a:t>
            </a:r>
          </a:p>
        </p:txBody>
      </p:sp>
    </p:spTree>
  </p:cSld>
  <p:clrMapOvr>
    <a:masterClrMapping xmlns:a="http://schemas.openxmlformats.org/drawingml/2006/main"/>
  </p:clrMapOvr>
</p:sld>
</file>