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d5db610ff644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7e93a974654c9a"/>
  </p:sldMasterIdLst>
  <p:sldIdLst>
    <p:sldId xmlns:r="http://schemas.openxmlformats.org/officeDocument/2006/relationships" id="256" r:id="R40962db81c314f2e"/>
    <p:sldId xmlns:r="http://schemas.openxmlformats.org/officeDocument/2006/relationships" id="257" r:id="Rdfbc7f48e61f48ae"/>
    <p:sldId xmlns:r="http://schemas.openxmlformats.org/officeDocument/2006/relationships" id="258" r:id="R93db6cf2182b46e6"/>
    <p:sldId xmlns:r="http://schemas.openxmlformats.org/officeDocument/2006/relationships" id="259" r:id="Rf43001e35b2e4e91"/>
    <p:sldId xmlns:r="http://schemas.openxmlformats.org/officeDocument/2006/relationships" id="260" r:id="Re491d938118f4815"/>
    <p:sldId xmlns:r="http://schemas.openxmlformats.org/officeDocument/2006/relationships" id="261" r:id="Ra23cc54839ac4491"/>
    <p:sldId xmlns:r="http://schemas.openxmlformats.org/officeDocument/2006/relationships" id="262" r:id="R50d597964aaa42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7e93a974654c9a" /><Relationship Type="http://schemas.openxmlformats.org/officeDocument/2006/relationships/slide" Target="/ppt/slides/slide1.xml" Id="R40962db81c314f2e" /><Relationship Type="http://schemas.openxmlformats.org/officeDocument/2006/relationships/slide" Target="/ppt/slides/slide2.xml" Id="Rdfbc7f48e61f48ae" /><Relationship Type="http://schemas.openxmlformats.org/officeDocument/2006/relationships/slide" Target="/ppt/slides/slide3.xml" Id="R93db6cf2182b46e6" /><Relationship Type="http://schemas.openxmlformats.org/officeDocument/2006/relationships/slide" Target="/ppt/slides/slide4.xml" Id="Rf43001e35b2e4e91" /><Relationship Type="http://schemas.openxmlformats.org/officeDocument/2006/relationships/slide" Target="/ppt/slides/slide5.xml" Id="Re491d938118f4815" /><Relationship Type="http://schemas.openxmlformats.org/officeDocument/2006/relationships/slide" Target="/ppt/slides/slide6.xml" Id="Ra23cc54839ac4491" /><Relationship Type="http://schemas.openxmlformats.org/officeDocument/2006/relationships/slide" Target="/ppt/slides/slide7.xml" Id="R50d597964aaa42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c6da38945e4f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ce61ee2ee4404b" /><Relationship Type="http://schemas.openxmlformats.org/officeDocument/2006/relationships/theme" Target="/ppt/slideMasters/theme/theme1.xml" Id="R9cdbfc88dd1b4e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ce61ee2ee440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77814f5744f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65775d307f4b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a31f1cb7549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eb034aa4143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1b5161d6d14c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9fa03037845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efbb09c9548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 REME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REME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 REME 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REME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REME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REME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4 316 966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3 995 314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4 048 836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66 440 747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67 112 044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REME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ARNE REME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REME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Finn Arne Reme, Tangen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4608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989 245 716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REME HOLDING AS</a:t>
            </a:r>
          </a:p>
        </p:txBody>
      </p:sp>
    </p:spTree>
  </p:cSld>
  <p:clrMapOvr>
    <a:masterClrMapping xmlns:a="http://schemas.openxmlformats.org/drawingml/2006/main"/>
  </p:clrMapOvr>
</p:sld>
</file>