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47c918fd55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ab02c0db6472f"/>
  </p:sldMasterIdLst>
  <p:sldIdLst>
    <p:sldId xmlns:r="http://schemas.openxmlformats.org/officeDocument/2006/relationships" id="256" r:id="Rd5711737d4fe4aaf"/>
    <p:sldId xmlns:r="http://schemas.openxmlformats.org/officeDocument/2006/relationships" id="257" r:id="R6967fd9672a649ac"/>
    <p:sldId xmlns:r="http://schemas.openxmlformats.org/officeDocument/2006/relationships" id="258" r:id="R68c42a2eb42940e6"/>
    <p:sldId xmlns:r="http://schemas.openxmlformats.org/officeDocument/2006/relationships" id="259" r:id="Rf78d0cfcae5848e5"/>
    <p:sldId xmlns:r="http://schemas.openxmlformats.org/officeDocument/2006/relationships" id="260" r:id="R5eb9ed9e633c433e"/>
    <p:sldId xmlns:r="http://schemas.openxmlformats.org/officeDocument/2006/relationships" id="261" r:id="Rb18695190e0c4ba6"/>
    <p:sldId xmlns:r="http://schemas.openxmlformats.org/officeDocument/2006/relationships" id="262" r:id="R3c4d0d807cef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ab02c0db6472f" /><Relationship Type="http://schemas.openxmlformats.org/officeDocument/2006/relationships/slide" Target="/ppt/slides/slide1.xml" Id="Rd5711737d4fe4aaf" /><Relationship Type="http://schemas.openxmlformats.org/officeDocument/2006/relationships/slide" Target="/ppt/slides/slide2.xml" Id="R6967fd9672a649ac" /><Relationship Type="http://schemas.openxmlformats.org/officeDocument/2006/relationships/slide" Target="/ppt/slides/slide3.xml" Id="R68c42a2eb42940e6" /><Relationship Type="http://schemas.openxmlformats.org/officeDocument/2006/relationships/slide" Target="/ppt/slides/slide4.xml" Id="Rf78d0cfcae5848e5" /><Relationship Type="http://schemas.openxmlformats.org/officeDocument/2006/relationships/slide" Target="/ppt/slides/slide5.xml" Id="R5eb9ed9e633c433e" /><Relationship Type="http://schemas.openxmlformats.org/officeDocument/2006/relationships/slide" Target="/ppt/slides/slide6.xml" Id="Rb18695190e0c4ba6" /><Relationship Type="http://schemas.openxmlformats.org/officeDocument/2006/relationships/slide" Target="/ppt/slides/slide7.xml" Id="R3c4d0d807cef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2ee3af61d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83ba6783c4b37" /><Relationship Type="http://schemas.openxmlformats.org/officeDocument/2006/relationships/theme" Target="/ppt/slideMasters/theme/theme1.xml" Id="R18bed529e60b4d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983ba6783c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6fb03738b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e86fd51c14e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390df5e04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b85d79cea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7ed111380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e3888bbb648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31723b72b4e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ROTI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ROTI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ROTI UTVIKLING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ROTI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ROTI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ROTI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1 115 579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17 342 617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17 504 410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ROTI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ROTI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ROTI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ROTI UTVIKLING AS</a:t>
            </a:r>
          </a:p>
        </p:txBody>
      </p:sp>
    </p:spTree>
  </p:cSld>
  <p:clrMapOvr>
    <a:masterClrMapping xmlns:a="http://schemas.openxmlformats.org/drawingml/2006/main"/>
  </p:clrMapOvr>
</p:sld>
</file>