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46eabf202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9f4186df64482"/>
  </p:sldMasterIdLst>
  <p:sldIdLst>
    <p:sldId xmlns:r="http://schemas.openxmlformats.org/officeDocument/2006/relationships" id="256" r:id="R352810724e274811"/>
    <p:sldId xmlns:r="http://schemas.openxmlformats.org/officeDocument/2006/relationships" id="257" r:id="Reaf5aba9133748af"/>
    <p:sldId xmlns:r="http://schemas.openxmlformats.org/officeDocument/2006/relationships" id="258" r:id="R3016f1744562405b"/>
    <p:sldId xmlns:r="http://schemas.openxmlformats.org/officeDocument/2006/relationships" id="259" r:id="R21b1a6f096a64960"/>
    <p:sldId xmlns:r="http://schemas.openxmlformats.org/officeDocument/2006/relationships" id="260" r:id="Rbe0b3af9db0c45c5"/>
    <p:sldId xmlns:r="http://schemas.openxmlformats.org/officeDocument/2006/relationships" id="261" r:id="Ra8a31ee0cdbf4ee7"/>
    <p:sldId xmlns:r="http://schemas.openxmlformats.org/officeDocument/2006/relationships" id="262" r:id="R8f63b386b296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9f4186df64482" /><Relationship Type="http://schemas.openxmlformats.org/officeDocument/2006/relationships/slide" Target="/ppt/slides/slide1.xml" Id="R352810724e274811" /><Relationship Type="http://schemas.openxmlformats.org/officeDocument/2006/relationships/slide" Target="/ppt/slides/slide2.xml" Id="Reaf5aba9133748af" /><Relationship Type="http://schemas.openxmlformats.org/officeDocument/2006/relationships/slide" Target="/ppt/slides/slide3.xml" Id="R3016f1744562405b" /><Relationship Type="http://schemas.openxmlformats.org/officeDocument/2006/relationships/slide" Target="/ppt/slides/slide4.xml" Id="R21b1a6f096a64960" /><Relationship Type="http://schemas.openxmlformats.org/officeDocument/2006/relationships/slide" Target="/ppt/slides/slide5.xml" Id="Rbe0b3af9db0c45c5" /><Relationship Type="http://schemas.openxmlformats.org/officeDocument/2006/relationships/slide" Target="/ppt/slides/slide6.xml" Id="Ra8a31ee0cdbf4ee7" /><Relationship Type="http://schemas.openxmlformats.org/officeDocument/2006/relationships/slide" Target="/ppt/slides/slide7.xml" Id="R8f63b386b296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c29e4eba9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0db2a3975451e" /><Relationship Type="http://schemas.openxmlformats.org/officeDocument/2006/relationships/theme" Target="/ppt/slideMasters/theme/theme1.xml" Id="Rdee1375b36fc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0db2a397545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3f6fe87dd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86923683841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19fc52841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19f70a655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477e861f6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1561a628e47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e1deaf11543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RYVARDEN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RYVARDEN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TORSVIK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Rita Torsvik, Vallerveien 140B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