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48bf9282045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370d813804979"/>
  </p:sldMasterIdLst>
  <p:sldIdLst>
    <p:sldId xmlns:r="http://schemas.openxmlformats.org/officeDocument/2006/relationships" id="256" r:id="Ra212d3236ad9471f"/>
    <p:sldId xmlns:r="http://schemas.openxmlformats.org/officeDocument/2006/relationships" id="257" r:id="Rd50e117b91784d3b"/>
    <p:sldId xmlns:r="http://schemas.openxmlformats.org/officeDocument/2006/relationships" id="258" r:id="Rd010f8d27b5445a0"/>
    <p:sldId xmlns:r="http://schemas.openxmlformats.org/officeDocument/2006/relationships" id="259" r:id="Ra09ebb04bc5e4bdd"/>
    <p:sldId xmlns:r="http://schemas.openxmlformats.org/officeDocument/2006/relationships" id="260" r:id="R48e7eeaace5a4b6e"/>
    <p:sldId xmlns:r="http://schemas.openxmlformats.org/officeDocument/2006/relationships" id="261" r:id="R3a780a6bb5af4c5f"/>
    <p:sldId xmlns:r="http://schemas.openxmlformats.org/officeDocument/2006/relationships" id="262" r:id="Re8783f95be0e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370d813804979" /><Relationship Type="http://schemas.openxmlformats.org/officeDocument/2006/relationships/slide" Target="/ppt/slides/slide1.xml" Id="Ra212d3236ad9471f" /><Relationship Type="http://schemas.openxmlformats.org/officeDocument/2006/relationships/slide" Target="/ppt/slides/slide2.xml" Id="Rd50e117b91784d3b" /><Relationship Type="http://schemas.openxmlformats.org/officeDocument/2006/relationships/slide" Target="/ppt/slides/slide3.xml" Id="Rd010f8d27b5445a0" /><Relationship Type="http://schemas.openxmlformats.org/officeDocument/2006/relationships/slide" Target="/ppt/slides/slide4.xml" Id="Ra09ebb04bc5e4bdd" /><Relationship Type="http://schemas.openxmlformats.org/officeDocument/2006/relationships/slide" Target="/ppt/slides/slide5.xml" Id="R48e7eeaace5a4b6e" /><Relationship Type="http://schemas.openxmlformats.org/officeDocument/2006/relationships/slide" Target="/ppt/slides/slide6.xml" Id="R3a780a6bb5af4c5f" /><Relationship Type="http://schemas.openxmlformats.org/officeDocument/2006/relationships/slide" Target="/ppt/slides/slide7.xml" Id="Re8783f95be0e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668f673ce43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788acf3ee4b3e" /><Relationship Type="http://schemas.openxmlformats.org/officeDocument/2006/relationships/theme" Target="/ppt/slideMasters/theme/theme1.xml" Id="Rc6855792ef224a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788acf3ee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80dbdcfd34d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ba9fba86440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22b55aff642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48c165b2e4d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f0e3e30084b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eddc460f64c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c87f76b9548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