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4a5ff1f84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80ff27fa8d4f01"/>
  </p:sldMasterIdLst>
  <p:sldIdLst>
    <p:sldId xmlns:r="http://schemas.openxmlformats.org/officeDocument/2006/relationships" id="256" r:id="Re2b7c1eb82684697"/>
    <p:sldId xmlns:r="http://schemas.openxmlformats.org/officeDocument/2006/relationships" id="257" r:id="R863717a48102444c"/>
    <p:sldId xmlns:r="http://schemas.openxmlformats.org/officeDocument/2006/relationships" id="258" r:id="R7a0890c9ea144a27"/>
    <p:sldId xmlns:r="http://schemas.openxmlformats.org/officeDocument/2006/relationships" id="259" r:id="Rb63afed2af1946c3"/>
    <p:sldId xmlns:r="http://schemas.openxmlformats.org/officeDocument/2006/relationships" id="260" r:id="R7bdc7ae1b9c749d0"/>
    <p:sldId xmlns:r="http://schemas.openxmlformats.org/officeDocument/2006/relationships" id="261" r:id="R686bef18c0384c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0ff27fa8d4f01" /><Relationship Type="http://schemas.openxmlformats.org/officeDocument/2006/relationships/slide" Target="/ppt/slides/slide1.xml" Id="Re2b7c1eb82684697" /><Relationship Type="http://schemas.openxmlformats.org/officeDocument/2006/relationships/slide" Target="/ppt/slides/slide2.xml" Id="R863717a48102444c" /><Relationship Type="http://schemas.openxmlformats.org/officeDocument/2006/relationships/slide" Target="/ppt/slides/slide3.xml" Id="R7a0890c9ea144a27" /><Relationship Type="http://schemas.openxmlformats.org/officeDocument/2006/relationships/slide" Target="/ppt/slides/slide4.xml" Id="Rb63afed2af1946c3" /><Relationship Type="http://schemas.openxmlformats.org/officeDocument/2006/relationships/slide" Target="/ppt/slides/slide5.xml" Id="R7bdc7ae1b9c749d0" /><Relationship Type="http://schemas.openxmlformats.org/officeDocument/2006/relationships/slide" Target="/ppt/slides/slide6.xml" Id="R686bef18c0384c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61b9345c0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72755e97c4c3f" /><Relationship Type="http://schemas.openxmlformats.org/officeDocument/2006/relationships/theme" Target="/ppt/slideMasters/theme/theme1.xml" Id="R573649253839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c72755e97c4c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154139b41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7779368b64c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7929ef623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496d965a3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19fe8ebdb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8e5174cd5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