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2dabdb170b43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4eb9eb140c43e7"/>
  </p:sldMasterIdLst>
  <p:sldIdLst>
    <p:sldId xmlns:r="http://schemas.openxmlformats.org/officeDocument/2006/relationships" id="256" r:id="Rb1acbc00a1ab44a9"/>
    <p:sldId xmlns:r="http://schemas.openxmlformats.org/officeDocument/2006/relationships" id="257" r:id="R33a229f31da04eb8"/>
    <p:sldId xmlns:r="http://schemas.openxmlformats.org/officeDocument/2006/relationships" id="258" r:id="Re0a276b701ed4a8e"/>
    <p:sldId xmlns:r="http://schemas.openxmlformats.org/officeDocument/2006/relationships" id="259" r:id="Rb6eae690fd0f4fc0"/>
    <p:sldId xmlns:r="http://schemas.openxmlformats.org/officeDocument/2006/relationships" id="260" r:id="R43a61ae826f04b33"/>
    <p:sldId xmlns:r="http://schemas.openxmlformats.org/officeDocument/2006/relationships" id="261" r:id="Rd3117189e3104d52"/>
    <p:sldId xmlns:r="http://schemas.openxmlformats.org/officeDocument/2006/relationships" id="262" r:id="R3a19cd1779204c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4eb9eb140c43e7" /><Relationship Type="http://schemas.openxmlformats.org/officeDocument/2006/relationships/slide" Target="/ppt/slides/slide1.xml" Id="Rb1acbc00a1ab44a9" /><Relationship Type="http://schemas.openxmlformats.org/officeDocument/2006/relationships/slide" Target="/ppt/slides/slide2.xml" Id="R33a229f31da04eb8" /><Relationship Type="http://schemas.openxmlformats.org/officeDocument/2006/relationships/slide" Target="/ppt/slides/slide3.xml" Id="Re0a276b701ed4a8e" /><Relationship Type="http://schemas.openxmlformats.org/officeDocument/2006/relationships/slide" Target="/ppt/slides/slide4.xml" Id="Rb6eae690fd0f4fc0" /><Relationship Type="http://schemas.openxmlformats.org/officeDocument/2006/relationships/slide" Target="/ppt/slides/slide5.xml" Id="R43a61ae826f04b33" /><Relationship Type="http://schemas.openxmlformats.org/officeDocument/2006/relationships/slide" Target="/ppt/slides/slide6.xml" Id="Rd3117189e3104d52" /><Relationship Type="http://schemas.openxmlformats.org/officeDocument/2006/relationships/slide" Target="/ppt/slides/slide7.xml" Id="R3a19cd1779204c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6332030d14f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471ba20394641" /><Relationship Type="http://schemas.openxmlformats.org/officeDocument/2006/relationships/theme" Target="/ppt/slideMasters/theme/theme1.xml" Id="R4208bf1fff144c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7471ba203946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dab81e7fd4f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b5018221945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7c0a3447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6a4716ea9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c9b6e359d45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44e480b1c44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e0f378d4d47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