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8e9ed367fe47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ee27b5ad77464f"/>
  </p:sldMasterIdLst>
  <p:sldIdLst>
    <p:sldId xmlns:r="http://schemas.openxmlformats.org/officeDocument/2006/relationships" id="256" r:id="Rba311bb077064530"/>
    <p:sldId xmlns:r="http://schemas.openxmlformats.org/officeDocument/2006/relationships" id="257" r:id="R0047782813bb4828"/>
    <p:sldId xmlns:r="http://schemas.openxmlformats.org/officeDocument/2006/relationships" id="258" r:id="Rdd5aeb4b57e64da0"/>
    <p:sldId xmlns:r="http://schemas.openxmlformats.org/officeDocument/2006/relationships" id="259" r:id="R1eb12b85af1546ca"/>
    <p:sldId xmlns:r="http://schemas.openxmlformats.org/officeDocument/2006/relationships" id="260" r:id="R9beab0ea7f1b415c"/>
    <p:sldId xmlns:r="http://schemas.openxmlformats.org/officeDocument/2006/relationships" id="261" r:id="R3ed9f9646a074457"/>
    <p:sldId xmlns:r="http://schemas.openxmlformats.org/officeDocument/2006/relationships" id="262" r:id="R7cd303397ae444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ee27b5ad77464f" /><Relationship Type="http://schemas.openxmlformats.org/officeDocument/2006/relationships/slide" Target="/ppt/slides/slide1.xml" Id="Rba311bb077064530" /><Relationship Type="http://schemas.openxmlformats.org/officeDocument/2006/relationships/slide" Target="/ppt/slides/slide2.xml" Id="R0047782813bb4828" /><Relationship Type="http://schemas.openxmlformats.org/officeDocument/2006/relationships/slide" Target="/ppt/slides/slide3.xml" Id="Rdd5aeb4b57e64da0" /><Relationship Type="http://schemas.openxmlformats.org/officeDocument/2006/relationships/slide" Target="/ppt/slides/slide4.xml" Id="R1eb12b85af1546ca" /><Relationship Type="http://schemas.openxmlformats.org/officeDocument/2006/relationships/slide" Target="/ppt/slides/slide5.xml" Id="R9beab0ea7f1b415c" /><Relationship Type="http://schemas.openxmlformats.org/officeDocument/2006/relationships/slide" Target="/ppt/slides/slide6.xml" Id="R3ed9f9646a074457" /><Relationship Type="http://schemas.openxmlformats.org/officeDocument/2006/relationships/slide" Target="/ppt/slides/slide7.xml" Id="R7cd303397ae444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17a780518a4c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e5de104d44344" /><Relationship Type="http://schemas.openxmlformats.org/officeDocument/2006/relationships/theme" Target="/ppt/slideMasters/theme/theme1.xml" Id="R8350eb78fb614f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be5de104d4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6bd372b8c4a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fc70d8ca146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1f893277f4a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006eb82e94e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41776d4604a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ce240917e43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ced6210e74b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AEK INVEST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−272 846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1 831 374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25 700 117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28 372 125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EEK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Lienveien 41B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3678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989 248 499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AEK INVEST AS</a:t>
            </a:r>
          </a:p>
        </p:txBody>
      </p:sp>
    </p:spTree>
  </p:cSld>
  <p:clrMapOvr>
    <a:masterClrMapping xmlns:a="http://schemas.openxmlformats.org/drawingml/2006/main"/>
  </p:clrMapOvr>
</p:sld>
</file>