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9c3682532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35acc75f847df"/>
  </p:sldMasterIdLst>
  <p:sldIdLst>
    <p:sldId xmlns:r="http://schemas.openxmlformats.org/officeDocument/2006/relationships" id="256" r:id="R3ce57e762afa4142"/>
    <p:sldId xmlns:r="http://schemas.openxmlformats.org/officeDocument/2006/relationships" id="257" r:id="R185961250c094c22"/>
    <p:sldId xmlns:r="http://schemas.openxmlformats.org/officeDocument/2006/relationships" id="258" r:id="R862bc116afec4180"/>
    <p:sldId xmlns:r="http://schemas.openxmlformats.org/officeDocument/2006/relationships" id="259" r:id="R0473ce9d469c4e20"/>
    <p:sldId xmlns:r="http://schemas.openxmlformats.org/officeDocument/2006/relationships" id="260" r:id="R6e2a231676c34bd6"/>
    <p:sldId xmlns:r="http://schemas.openxmlformats.org/officeDocument/2006/relationships" id="261" r:id="R12d7e15b1cfd4039"/>
    <p:sldId xmlns:r="http://schemas.openxmlformats.org/officeDocument/2006/relationships" id="262" r:id="R84e0c277bd25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35acc75f847df" /><Relationship Type="http://schemas.openxmlformats.org/officeDocument/2006/relationships/slide" Target="/ppt/slides/slide1.xml" Id="R3ce57e762afa4142" /><Relationship Type="http://schemas.openxmlformats.org/officeDocument/2006/relationships/slide" Target="/ppt/slides/slide2.xml" Id="R185961250c094c22" /><Relationship Type="http://schemas.openxmlformats.org/officeDocument/2006/relationships/slide" Target="/ppt/slides/slide3.xml" Id="R862bc116afec4180" /><Relationship Type="http://schemas.openxmlformats.org/officeDocument/2006/relationships/slide" Target="/ppt/slides/slide4.xml" Id="R0473ce9d469c4e20" /><Relationship Type="http://schemas.openxmlformats.org/officeDocument/2006/relationships/slide" Target="/ppt/slides/slide5.xml" Id="R6e2a231676c34bd6" /><Relationship Type="http://schemas.openxmlformats.org/officeDocument/2006/relationships/slide" Target="/ppt/slides/slide6.xml" Id="R12d7e15b1cfd4039" /><Relationship Type="http://schemas.openxmlformats.org/officeDocument/2006/relationships/slide" Target="/ppt/slides/slide7.xml" Id="R84e0c277bd25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d5d48ac63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4adc735c451d" /><Relationship Type="http://schemas.openxmlformats.org/officeDocument/2006/relationships/theme" Target="/ppt/slideMasters/theme/theme1.xml" Id="R0f35dd4a7631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94adc735c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15c67c54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3592ccf1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90c30039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1e12dcbb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feee4af3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6e069390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8cd76935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RA-INVEST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AUGLÆND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Tårnfalkveien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RA-INVEST AS</a:t>
            </a:r>
          </a:p>
        </p:txBody>
      </p:sp>
    </p:spTree>
  </p:cSld>
  <p:clrMapOvr>
    <a:masterClrMapping xmlns:a="http://schemas.openxmlformats.org/drawingml/2006/main"/>
  </p:clrMapOvr>
</p:sld>
</file>