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fbb02c918ea448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699bf327068483a"/>
  </p:sldMasterIdLst>
  <p:sldIdLst>
    <p:sldId xmlns:r="http://schemas.openxmlformats.org/officeDocument/2006/relationships" id="256" r:id="Re42a5552c08c4925"/>
    <p:sldId xmlns:r="http://schemas.openxmlformats.org/officeDocument/2006/relationships" id="257" r:id="Re85f47d444064b70"/>
    <p:sldId xmlns:r="http://schemas.openxmlformats.org/officeDocument/2006/relationships" id="258" r:id="Rc03b1d527de74894"/>
    <p:sldId xmlns:r="http://schemas.openxmlformats.org/officeDocument/2006/relationships" id="259" r:id="Rcdd9862b373c41d6"/>
    <p:sldId xmlns:r="http://schemas.openxmlformats.org/officeDocument/2006/relationships" id="260" r:id="Rbea947b7f23d4cc4"/>
    <p:sldId xmlns:r="http://schemas.openxmlformats.org/officeDocument/2006/relationships" id="261" r:id="R3f201ce3c4c64aad"/>
    <p:sldId xmlns:r="http://schemas.openxmlformats.org/officeDocument/2006/relationships" id="262" r:id="R463f9bf763c5497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99bf327068483a" /><Relationship Type="http://schemas.openxmlformats.org/officeDocument/2006/relationships/slide" Target="/ppt/slides/slide1.xml" Id="Re42a5552c08c4925" /><Relationship Type="http://schemas.openxmlformats.org/officeDocument/2006/relationships/slide" Target="/ppt/slides/slide2.xml" Id="Re85f47d444064b70" /><Relationship Type="http://schemas.openxmlformats.org/officeDocument/2006/relationships/slide" Target="/ppt/slides/slide3.xml" Id="Rc03b1d527de74894" /><Relationship Type="http://schemas.openxmlformats.org/officeDocument/2006/relationships/slide" Target="/ppt/slides/slide4.xml" Id="Rcdd9862b373c41d6" /><Relationship Type="http://schemas.openxmlformats.org/officeDocument/2006/relationships/slide" Target="/ppt/slides/slide5.xml" Id="Rbea947b7f23d4cc4" /><Relationship Type="http://schemas.openxmlformats.org/officeDocument/2006/relationships/slide" Target="/ppt/slides/slide6.xml" Id="R3f201ce3c4c64aad" /><Relationship Type="http://schemas.openxmlformats.org/officeDocument/2006/relationships/slide" Target="/ppt/slides/slide7.xml" Id="R463f9bf763c5497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edd913e0f42494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d94afa16e74291" /><Relationship Type="http://schemas.openxmlformats.org/officeDocument/2006/relationships/theme" Target="/ppt/slideMasters/theme/theme1.xml" Id="R76fde142f0e94dd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1d94afa16e7429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42ae83a2df461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d7415cea09422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aed0749cfc444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190fb4c69b43c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c53565cef743f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df38b127294c1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60612d17184e6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KOTECH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KOTECH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KOTECH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KOTECH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KOTECH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KOTECH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−454 832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4 799 734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40 787 236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41 470 468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KOTECH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KETIL OPPEDAL  –  49,0 %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KJELLAUG OPPEDAL  –  49,0 %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 OPPEDAL  –  2,0 %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KOTECH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Edvard Munchs vei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4025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78 50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kjell.oppedal@robotnorge.no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989 248 715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KOTECH AS</a:t>
            </a:r>
          </a:p>
        </p:txBody>
      </p:sp>
    </p:spTree>
  </p:cSld>
  <p:clrMapOvr>
    <a:masterClrMapping xmlns:a="http://schemas.openxmlformats.org/drawingml/2006/main"/>
  </p:clrMapOvr>
</p:sld>
</file>