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8073c3116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a6f8ee13b40b8"/>
  </p:sldMasterIdLst>
  <p:sldIdLst>
    <p:sldId xmlns:r="http://schemas.openxmlformats.org/officeDocument/2006/relationships" id="256" r:id="R1e71f0f6173d4883"/>
    <p:sldId xmlns:r="http://schemas.openxmlformats.org/officeDocument/2006/relationships" id="257" r:id="R40539d55bac34954"/>
    <p:sldId xmlns:r="http://schemas.openxmlformats.org/officeDocument/2006/relationships" id="258" r:id="R1c14913f0d054c39"/>
    <p:sldId xmlns:r="http://schemas.openxmlformats.org/officeDocument/2006/relationships" id="259" r:id="R4898385518e64d95"/>
    <p:sldId xmlns:r="http://schemas.openxmlformats.org/officeDocument/2006/relationships" id="260" r:id="R2281ad86449e4031"/>
    <p:sldId xmlns:r="http://schemas.openxmlformats.org/officeDocument/2006/relationships" id="261" r:id="R51c5e79f582f4bc0"/>
    <p:sldId xmlns:r="http://schemas.openxmlformats.org/officeDocument/2006/relationships" id="262" r:id="Rf31a45990e03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a6f8ee13b40b8" /><Relationship Type="http://schemas.openxmlformats.org/officeDocument/2006/relationships/slide" Target="/ppt/slides/slide1.xml" Id="R1e71f0f6173d4883" /><Relationship Type="http://schemas.openxmlformats.org/officeDocument/2006/relationships/slide" Target="/ppt/slides/slide2.xml" Id="R40539d55bac34954" /><Relationship Type="http://schemas.openxmlformats.org/officeDocument/2006/relationships/slide" Target="/ppt/slides/slide3.xml" Id="R1c14913f0d054c39" /><Relationship Type="http://schemas.openxmlformats.org/officeDocument/2006/relationships/slide" Target="/ppt/slides/slide4.xml" Id="R4898385518e64d95" /><Relationship Type="http://schemas.openxmlformats.org/officeDocument/2006/relationships/slide" Target="/ppt/slides/slide5.xml" Id="R2281ad86449e4031" /><Relationship Type="http://schemas.openxmlformats.org/officeDocument/2006/relationships/slide" Target="/ppt/slides/slide6.xml" Id="R51c5e79f582f4bc0" /><Relationship Type="http://schemas.openxmlformats.org/officeDocument/2006/relationships/slide" Target="/ppt/slides/slide7.xml" Id="Rf31a45990e03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7d7ffe76e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e022a8fc546f4" /><Relationship Type="http://schemas.openxmlformats.org/officeDocument/2006/relationships/theme" Target="/ppt/slideMasters/theme/theme1.xml" Id="R6446c6713e5f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e022a8fc5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6235757a1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5576d981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ad97536e3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64713783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6c902b50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53535bf1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f18596eb8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EDSC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EDSC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18 343 988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69 854 378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69 895 717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SCHRIWER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Edgar Schriwer, Nystrandvegen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EDSC HOLDING AS</a:t>
            </a:r>
          </a:p>
        </p:txBody>
      </p:sp>
    </p:spTree>
  </p:cSld>
  <p:clrMapOvr>
    <a:masterClrMapping xmlns:a="http://schemas.openxmlformats.org/drawingml/2006/main"/>
  </p:clrMapOvr>
</p:sld>
</file>