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c97c3a3aed46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8d4784605e42dc"/>
  </p:sldMasterIdLst>
  <p:sldIdLst>
    <p:sldId xmlns:r="http://schemas.openxmlformats.org/officeDocument/2006/relationships" id="256" r:id="R35cf55745ca04cca"/>
    <p:sldId xmlns:r="http://schemas.openxmlformats.org/officeDocument/2006/relationships" id="257" r:id="R4ad9d448ea86496a"/>
    <p:sldId xmlns:r="http://schemas.openxmlformats.org/officeDocument/2006/relationships" id="258" r:id="R1e8c5e57a8084347"/>
    <p:sldId xmlns:r="http://schemas.openxmlformats.org/officeDocument/2006/relationships" id="259" r:id="R1fc5537df8de4c2b"/>
    <p:sldId xmlns:r="http://schemas.openxmlformats.org/officeDocument/2006/relationships" id="260" r:id="R41c566228960478f"/>
    <p:sldId xmlns:r="http://schemas.openxmlformats.org/officeDocument/2006/relationships" id="261" r:id="Rb80962283d6140e7"/>
    <p:sldId xmlns:r="http://schemas.openxmlformats.org/officeDocument/2006/relationships" id="262" r:id="R3df49c95e48042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8d4784605e42dc" /><Relationship Type="http://schemas.openxmlformats.org/officeDocument/2006/relationships/slide" Target="/ppt/slides/slide1.xml" Id="R35cf55745ca04cca" /><Relationship Type="http://schemas.openxmlformats.org/officeDocument/2006/relationships/slide" Target="/ppt/slides/slide2.xml" Id="R4ad9d448ea86496a" /><Relationship Type="http://schemas.openxmlformats.org/officeDocument/2006/relationships/slide" Target="/ppt/slides/slide3.xml" Id="R1e8c5e57a8084347" /><Relationship Type="http://schemas.openxmlformats.org/officeDocument/2006/relationships/slide" Target="/ppt/slides/slide4.xml" Id="R1fc5537df8de4c2b" /><Relationship Type="http://schemas.openxmlformats.org/officeDocument/2006/relationships/slide" Target="/ppt/slides/slide5.xml" Id="R41c566228960478f" /><Relationship Type="http://schemas.openxmlformats.org/officeDocument/2006/relationships/slide" Target="/ppt/slides/slide6.xml" Id="Rb80962283d6140e7" /><Relationship Type="http://schemas.openxmlformats.org/officeDocument/2006/relationships/slide" Target="/ppt/slides/slide7.xml" Id="R3df49c95e48042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3f7951294746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17746945b4752" /><Relationship Type="http://schemas.openxmlformats.org/officeDocument/2006/relationships/theme" Target="/ppt/slideMasters/theme/theme1.xml" Id="R3caf93f7337d4d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717746945b47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dcb30956941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f24b43c8c49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87b366f7c40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b30dd62c44e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20d50fb3649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307e611fc4e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78144f2c64d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FODNEBØ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FODNEBØ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FODNEBØ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FODNEBØ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FODNEBØ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FODNEBØ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286 400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−190 753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1 429 974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9 353 447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10 455 370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FODNEBØ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KRISTIN BAUER-NILSEN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HEGGEN YSTAAS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FODNEBØ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Øvregata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tom.ystaas@haugnett.no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989 248 901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FODNEBØ INVEST AS</a:t>
            </a:r>
          </a:p>
        </p:txBody>
      </p:sp>
    </p:spTree>
  </p:cSld>
  <p:clrMapOvr>
    <a:masterClrMapping xmlns:a="http://schemas.openxmlformats.org/drawingml/2006/main"/>
  </p:clrMapOvr>
</p:sld>
</file>