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3580377eb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e41e2d1084ef8"/>
  </p:sldMasterIdLst>
  <p:sldIdLst>
    <p:sldId xmlns:r="http://schemas.openxmlformats.org/officeDocument/2006/relationships" id="256" r:id="R42e9bab3d8ef4f70"/>
    <p:sldId xmlns:r="http://schemas.openxmlformats.org/officeDocument/2006/relationships" id="257" r:id="R61a4d4e0469e48db"/>
    <p:sldId xmlns:r="http://schemas.openxmlformats.org/officeDocument/2006/relationships" id="258" r:id="R3937018dee23481c"/>
    <p:sldId xmlns:r="http://schemas.openxmlformats.org/officeDocument/2006/relationships" id="259" r:id="Rfdad89547b494689"/>
    <p:sldId xmlns:r="http://schemas.openxmlformats.org/officeDocument/2006/relationships" id="260" r:id="Rb9769e0f237e4230"/>
    <p:sldId xmlns:r="http://schemas.openxmlformats.org/officeDocument/2006/relationships" id="261" r:id="R9b05c27e1e6a4010"/>
    <p:sldId xmlns:r="http://schemas.openxmlformats.org/officeDocument/2006/relationships" id="262" r:id="Rd8215c36c98f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e41e2d1084ef8" /><Relationship Type="http://schemas.openxmlformats.org/officeDocument/2006/relationships/slide" Target="/ppt/slides/slide1.xml" Id="R42e9bab3d8ef4f70" /><Relationship Type="http://schemas.openxmlformats.org/officeDocument/2006/relationships/slide" Target="/ppt/slides/slide2.xml" Id="R61a4d4e0469e48db" /><Relationship Type="http://schemas.openxmlformats.org/officeDocument/2006/relationships/slide" Target="/ppt/slides/slide3.xml" Id="R3937018dee23481c" /><Relationship Type="http://schemas.openxmlformats.org/officeDocument/2006/relationships/slide" Target="/ppt/slides/slide4.xml" Id="Rfdad89547b494689" /><Relationship Type="http://schemas.openxmlformats.org/officeDocument/2006/relationships/slide" Target="/ppt/slides/slide5.xml" Id="Rb9769e0f237e4230" /><Relationship Type="http://schemas.openxmlformats.org/officeDocument/2006/relationships/slide" Target="/ppt/slides/slide6.xml" Id="R9b05c27e1e6a4010" /><Relationship Type="http://schemas.openxmlformats.org/officeDocument/2006/relationships/slide" Target="/ppt/slides/slide7.xml" Id="Rd8215c36c98f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ab97bcab6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6b31ec56e470b" /><Relationship Type="http://schemas.openxmlformats.org/officeDocument/2006/relationships/theme" Target="/ppt/slideMasters/theme/theme1.xml" Id="Rc0118ac37e47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6b31ec56e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40bd081be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5104cd707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22767e4ec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d1767329d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b638dd5514a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84310ce38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bd6a95c67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SVT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BAKKEN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BORGEN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Bakken, Karjolveien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bjorn.bakken@scaniba.com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SVT AS</a:t>
            </a:r>
          </a:p>
        </p:txBody>
      </p:sp>
    </p:spTree>
  </p:cSld>
  <p:clrMapOvr>
    <a:masterClrMapping xmlns:a="http://schemas.openxmlformats.org/drawingml/2006/main"/>
  </p:clrMapOvr>
</p:sld>
</file>